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themeOverride+xml" PartName="/ppt/theme/themeOverride1.xml"/>
  <Override ContentType="application/vnd.openxmlformats-officedocument.presentationml.notesSlide+xml" PartName="/ppt/notesSlides/notesSlide2.xml"/>
  <Override ContentType="application/vnd.openxmlformats-officedocument.themeOverride+xml" PartName="/ppt/theme/themeOverr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76" r:id="rId2"/>
    <p:sldId id="287" r:id="rId3"/>
    <p:sldId id="279" r:id="rId4"/>
    <p:sldId id="288" r:id="rId5"/>
    <p:sldId id="289" r:id="rId6"/>
    <p:sldId id="290" r:id="rId7"/>
    <p:sldId id="291" r:id="rId8"/>
    <p:sldId id="325" r:id="rId9"/>
    <p:sldId id="326" r:id="rId10"/>
    <p:sldId id="273" r:id="rId11"/>
    <p:sldId id="327" r:id="rId12"/>
    <p:sldId id="275" r:id="rId13"/>
    <p:sldId id="317" r:id="rId14"/>
    <p:sldId id="319" r:id="rId15"/>
    <p:sldId id="318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297" r:id="rId30"/>
    <p:sldId id="295" r:id="rId31"/>
    <p:sldId id="296" r:id="rId32"/>
    <p:sldId id="298" r:id="rId33"/>
    <p:sldId id="299" r:id="rId34"/>
    <p:sldId id="314" r:id="rId35"/>
    <p:sldId id="315" r:id="rId36"/>
    <p:sldId id="316" r:id="rId37"/>
    <p:sldId id="320" r:id="rId38"/>
    <p:sldId id="321" r:id="rId39"/>
    <p:sldId id="322" r:id="rId40"/>
    <p:sldId id="323" r:id="rId41"/>
    <p:sldId id="324" r:id="rId42"/>
  </p:sldIdLst>
  <p:sldSz cx="12192000" cy="6858000"/>
  <p:notesSz cx="7559675" cy="10691813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1pPr>
    <a:lvl2pPr marL="742950" marR="0" indent="-28575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2pPr>
    <a:lvl3pPr marL="1143000" marR="0" indent="-22860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3pPr>
    <a:lvl4pPr marL="1600200" marR="0" indent="-22860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4pPr>
    <a:lvl5pPr marL="2057400" marR="0" indent="-22860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800" b="0" i="0" u="sng" strike="noStrike" kern="1" cap="none" spc="0" baseline="0">
        <a:solidFill>
          <a:schemeClr val="tx1"/>
        </a:solidFill>
        <a:effectLst/>
        <a:latin typeface="Arial" pitchFamily="2" charset="0"/>
        <a:ea typeface="Microsoft YaHei" pitchFamily="2" charset="0"/>
        <a:cs typeface="Arial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761584110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2" y="144"/>
      </p:cViewPr>
      <p:guideLst>
        <p:guide orient="horz" pos="2160"/>
        <p:guide pos="3840"/>
      </p:guideLst>
    </p:cSldViewPr>
  </p:slideViewPr>
  <p:outlineViewPr>
    <p:cViewPr>
      <p:scale>
        <a:sx n="85" d="100"/>
        <a:sy n="85" d="100"/>
      </p:scale>
      <p:origin x="-779" y="-8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" d="100"/>
        <a:sy n="15" d="100"/>
      </p:scale>
      <p:origin x="0" y="0"/>
    </p:cViewPr>
  </p:sorterViewPr>
  <p:notesViewPr>
    <p:cSldViewPr>
      <p:cViewPr>
        <p:scale>
          <a:sx n="70" d="100"/>
          <a:sy n="70" d="100"/>
        </p:scale>
        <p:origin x="384" y="349"/>
      </p:cViewPr>
      <p:guideLst>
        <p:guide orient="horz" pos="2880"/>
        <p:guide pos="2160"/>
      </p:guideLst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C0AAAAAkAAAAEgAAACQAAAAS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P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EAAAAFAAAmLQAAph0AABAAAAAmAAAACAAAAAEPAAD/HwAA"/>
              </a:ext>
            </a:extLst>
          </p:cNvSpPr>
          <p:nvPr>
            <p:ph type="sldImg"/>
          </p:nvPr>
        </p:nvSpPr>
        <p:spPr>
          <a:xfrm>
            <a:off x="217805" y="812800"/>
            <a:ext cx="7121525" cy="4006850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Rectangle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AAAAAAAAAAAAAAAAA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H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gQAAD4fAADZKQAA1TwAABAAAAAmAAAACAAAAL8fAAD//8EB"/>
              </a:ext>
            </a:extLst>
          </p:cNvSpPr>
          <p:nvPr>
            <p:ph type="body"/>
          </p:nvPr>
        </p:nvSpPr>
        <p:spPr>
          <a:xfrm>
            <a:off x="755650" y="5078730"/>
            <a:ext cx="6047105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en-GB"/>
            </a:pPr>
            <a:endParaRPr cap="none" noProof="1"/>
          </a:p>
        </p:txBody>
      </p:sp>
      <p:sp>
        <p:nvSpPr>
          <p:cNvPr id="4" name="Rectangle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AAAAAAAAAAAAAAAAA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j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AAAAAAtFAAASAMAABAAAAAmAAAACAAAAL+fAAD//8EB"/>
              </a:ext>
            </a:extLst>
          </p:cNvSpPr>
          <p:nvPr>
            <p:ph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defTabSz="914400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400" u="none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/>
            </a:lvl5pPr>
            <a:lvl6pPr>
              <a:defRPr lang="en-GB"/>
            </a:lvl6pPr>
            <a:lvl7pPr>
              <a:defRPr lang="en-GB"/>
            </a:lvl7pPr>
            <a:lvl8pPr>
              <a:defRPr lang="en-GB"/>
            </a:lvl8pPr>
            <a:lvl9pPr>
              <a:defRPr lang="en-GB"/>
            </a:lvl9pPr>
          </a:lstStyle>
          <a:p>
            <a:pPr>
              <a:defRPr lang="en-GB"/>
            </a:pPr>
            <a:endParaRPr/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AAAAAAAAAAAAAAAAA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v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oAAAAAAAB/LgAASAMAABAAAAAmAAAACAAAAL+fAAD//8EB"/>
              </a:ext>
            </a:extLst>
          </p:cNvSpPr>
          <p:nvPr>
            <p:ph type="dt" idx="10"/>
          </p:nvPr>
        </p:nvSpPr>
        <p:spPr>
          <a:xfrm>
            <a:off x="427863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r" defTabSz="914400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400" u="none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/>
            </a:lvl5pPr>
            <a:lvl6pPr>
              <a:defRPr lang="en-GB"/>
            </a:lvl6pPr>
            <a:lvl7pPr>
              <a:defRPr lang="en-GB"/>
            </a:lvl7pPr>
            <a:lvl8pPr>
              <a:defRPr lang="en-GB"/>
            </a:lvl8pPr>
            <a:lvl9pPr>
              <a:defRPr lang="en-GB"/>
            </a:lvl9pPr>
          </a:lstStyle>
          <a:p>
            <a:pPr>
              <a:defRPr lang="en-GB"/>
            </a:pPr>
            <a:endParaRPr/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AAAAAAAAAAAAAAAAAAAAAAAAAAAC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b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Hs+AAAtFAAAw0EAABAAAAAmAAAACAAAAL+fAAD//8EB"/>
              </a:ext>
            </a:extLst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defTabSz="914400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400" u="none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/>
            </a:lvl5pPr>
            <a:lvl6pPr>
              <a:defRPr lang="en-GB"/>
            </a:lvl6pPr>
            <a:lvl7pPr>
              <a:defRPr lang="en-GB"/>
            </a:lvl7pPr>
            <a:lvl8pPr>
              <a:defRPr lang="en-GB"/>
            </a:lvl8pPr>
            <a:lvl9pPr>
              <a:defRPr lang="en-GB"/>
            </a:lvl9pPr>
          </a:lstStyle>
          <a:p>
            <a:pPr>
              <a:defRPr lang="en-GB"/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AAAAAAAAAAAAAAAAAAAAAAAAAAAC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j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oAAHs+AAB/LgAAw0EAABAAAAAmAAAACAAAAL+fAAD//8EB"/>
              </a:ext>
            </a:extLst>
          </p:cNvSpPr>
          <p:nvPr>
            <p:ph type="sldNum" idx="12"/>
          </p:nvPr>
        </p:nvSpPr>
        <p:spPr>
          <a:xfrm>
            <a:off x="427863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algn="r" defTabSz="914400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400" u="none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/>
            </a:lvl5pPr>
            <a:lvl6pPr>
              <a:defRPr lang="en-GB"/>
            </a:lvl6pPr>
            <a:lvl7pPr>
              <a:defRPr lang="en-GB"/>
            </a:lvl7pPr>
            <a:lvl8pPr>
              <a:defRPr lang="en-GB"/>
            </a:lvl8pPr>
            <a:lvl9pPr>
              <a:defRPr lang="en-GB"/>
            </a:lvl9pPr>
          </a:lstStyle>
          <a:p>
            <a:pPr>
              <a:defRPr lang="en-GB"/>
            </a:pPr>
            <a:fld id="{3F341253-1DD2-61E4-9C8C-EBB15CC26ABE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605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rgbClr val="000000"/>
        </a:solidFill>
        <a:effectLst/>
        <a:latin typeface="Times New Roman" pitchFamily="1" charset="0"/>
        <a:ea typeface="Times New Roman" pitchFamily="1" charset="0"/>
        <a:cs typeface="Times New Roman" pitchFamily="1" charset="0"/>
      </a:defRPr>
    </a:lvl1pPr>
    <a:lvl2pPr marL="742950" marR="0" indent="-28575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rgbClr val="000000"/>
        </a:solidFill>
        <a:effectLst/>
        <a:latin typeface="Times New Roman" pitchFamily="1" charset="0"/>
        <a:ea typeface="Times New Roman" pitchFamily="1" charset="0"/>
        <a:cs typeface="Times New Roman" pitchFamily="1" charset="0"/>
      </a:defRPr>
    </a:lvl2pPr>
    <a:lvl3pPr marL="1143000" marR="0" indent="-22860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rgbClr val="000000"/>
        </a:solidFill>
        <a:effectLst/>
        <a:latin typeface="Times New Roman" pitchFamily="1" charset="0"/>
        <a:ea typeface="Times New Roman" pitchFamily="1" charset="0"/>
        <a:cs typeface="Times New Roman" pitchFamily="1" charset="0"/>
      </a:defRPr>
    </a:lvl3pPr>
    <a:lvl4pPr marL="1600200" marR="0" indent="-22860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rgbClr val="000000"/>
        </a:solidFill>
        <a:effectLst/>
        <a:latin typeface="Times New Roman" pitchFamily="1" charset="0"/>
        <a:ea typeface="Times New Roman" pitchFamily="1" charset="0"/>
        <a:cs typeface="Times New Roman" pitchFamily="1" charset="0"/>
      </a:defRPr>
    </a:lvl4pPr>
    <a:lvl5pPr marL="2057400" marR="0" indent="-228600" algn="l" defTabSz="44958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rgbClr val="000000"/>
        </a:solidFill>
        <a:effectLst/>
        <a:latin typeface="Times New Roman" pitchFamily="1" charset="0"/>
        <a:ea typeface="Times New Roman" pitchFamily="1" charset="0"/>
        <a:cs typeface="Times New Roman" pitchFamily="1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sng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AAAAAAAAAAAAAAAAAAAAAAAAAAAC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oAAHs+AAB/LgAAw0EAABAAAAAmAAAACAAAAAGAAAD/HwAA"/>
              </a:ext>
            </a:extLst>
          </p:cNvSpPr>
          <p:nvPr>
            <p:ph type="sldNum" sz="quarter" idx="12"/>
          </p:nvPr>
        </p:nvSpPr>
        <p:spPr>
          <a:xfrm>
            <a:off x="4278630" y="10156825"/>
            <a:ext cx="3279775" cy="533400"/>
          </a:xfrm>
          <a:noFill/>
          <a:ln>
            <a:noFill/>
          </a:ln>
        </p:spPr>
        <p:txBody>
          <a:bodyPr/>
          <a:lstStyle>
            <a:lvl1pPr defTabSz="914400"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1pPr>
            <a:lvl2pPr defTabSz="449580"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2pPr>
            <a:lvl3pPr defTabSz="449580"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3pPr>
            <a:lvl4pPr defTabSz="449580"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4pPr>
            <a:lvl5pPr defTabSz="449580"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5pPr>
            <a:lvl6pPr marL="2514600" indent="-228600" defTabSz="449580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6pPr>
            <a:lvl7pPr marL="2971800" indent="-228600" defTabSz="449580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7pPr>
            <a:lvl8pPr marL="3429000" indent="-228600" defTabSz="449580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8pPr>
            <a:lvl9pPr marL="3886200" indent="-228600" defTabSz="449580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9pPr>
          </a:lstStyle>
          <a:p>
            <a:pPr>
              <a:spcBef>
                <a:spcPts val="0"/>
              </a:spcBef>
              <a:defRPr lang="en-GB"/>
            </a:pPr>
            <a:fld id="{3F3403BE-F0D2-61F5-9C8C-06A04DC26A53}" type="slidenum">
              <a:rPr lang="de-DE" sz="1400" cap="none"/>
              <a:t>3</a:t>
            </a:fld>
            <a:endParaRPr lang="de-DE" sz="1400" cap="none"/>
          </a:p>
        </p:txBody>
      </p:sp>
      <p:sp>
        <p:nvSpPr>
          <p:cNvPr id="3" name="Rectangle 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C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wEAAAAFAAAoLQAAqR0AABAAAAAmAAAACAAAAAEOAAD/HwAA"/>
              </a:ext>
            </a:extLst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4" name="Rectangle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AAAAAAAAAAAAAAAAAAAAAAAAAAAB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gQAAD4fAADbKQAA1zwAABAAAAAmAAAACAAAAIEeAAD/HwAA"/>
              </a:ext>
            </a:extLst>
          </p:cNvSpPr>
          <p:nvPr>
            <p:ph type="body" idx="1"/>
          </p:nvPr>
        </p:nvSpPr>
        <p:spPr>
          <a:xfrm>
            <a:off x="755650" y="5078730"/>
            <a:ext cx="6048375" cy="4811395"/>
          </a:xfrm>
          <a:noFill/>
          <a:ln>
            <a:noFill/>
          </a:ln>
        </p:spPr>
        <p:txBody>
          <a:bodyPr vert="horz" wrap="non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en-GB"/>
            </a:pPr>
            <a:endParaRPr lang="de-DE" cap="none"/>
          </a:p>
        </p:txBody>
      </p:sp>
    </p:spTree>
    <p:extLst>
      <p:ext uri="{BB962C8B-B14F-4D97-AF65-F5344CB8AC3E}">
        <p14:creationId xmlns:p14="http://schemas.microsoft.com/office/powerpoint/2010/main" val="3906687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AAAAAAAAAAAAAAAAAAAAAAAAAAAC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oAAHs+AAB/LgAAw0EAABAAAAAmAAAACAAAAAGAAAD/HwAA"/>
              </a:ext>
            </a:extLst>
          </p:cNvSpPr>
          <p:nvPr>
            <p:ph type="sldNum" sz="quarter" idx="12"/>
          </p:nvPr>
        </p:nvSpPr>
        <p:spPr>
          <a:xfrm>
            <a:off x="4278630" y="10156825"/>
            <a:ext cx="3279775" cy="533400"/>
          </a:xfrm>
          <a:noFill/>
          <a:ln>
            <a:noFill/>
          </a:ln>
        </p:spPr>
        <p:txBody>
          <a:bodyPr/>
          <a:lstStyle>
            <a:lvl1pPr defTabSz="914400"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1pPr>
            <a:lvl2pPr defTabSz="449580"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2pPr>
            <a:lvl3pPr defTabSz="449580"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3pPr>
            <a:lvl4pPr defTabSz="449580"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4pPr>
            <a:lvl5pPr defTabSz="449580"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5pPr>
            <a:lvl6pPr marL="2514600" indent="-228600" defTabSz="449580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6pPr>
            <a:lvl7pPr marL="2971800" indent="-228600" defTabSz="449580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7pPr>
            <a:lvl8pPr marL="3429000" indent="-228600" defTabSz="449580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8pPr>
            <a:lvl9pPr marL="3886200" indent="-228600" defTabSz="449580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lang="en-GB" sz="1200" cap="none">
                <a:solidFill>
                  <a:srgbClr val="000000"/>
                </a:solidFill>
                <a:latin typeface="Times New Roman" pitchFamily="1" charset="0"/>
                <a:ea typeface="Microsoft YaHei" pitchFamily="2" charset="0"/>
                <a:cs typeface="Arial" pitchFamily="2" charset="0"/>
              </a:defRPr>
            </a:lvl9pPr>
          </a:lstStyle>
          <a:p>
            <a:pPr>
              <a:spcBef>
                <a:spcPts val="0"/>
              </a:spcBef>
              <a:defRPr lang="en-GB"/>
            </a:pPr>
            <a:fld id="{3F3403BE-F0D2-61F5-9C8C-06A04DC26A53}" type="slidenum">
              <a:rPr lang="de-DE" sz="1400" cap="none"/>
              <a:t>8</a:t>
            </a:fld>
            <a:endParaRPr lang="de-DE" sz="1400" cap="none"/>
          </a:p>
        </p:txBody>
      </p:sp>
      <p:sp>
        <p:nvSpPr>
          <p:cNvPr id="3" name="Rectangle 1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C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wEAAAAFAAAoLQAAqR0AABAAAAAmAAAACAAAAAEOAAD/HwAA"/>
              </a:ext>
            </a:extLst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4" name="Rectangle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AAAAAAAAAAAAAAAAAAAAAAAAAAAB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gQAAD4fAADbKQAA1zwAABAAAAAmAAAACAAAAIEeAAD/HwAA"/>
              </a:ext>
            </a:extLst>
          </p:cNvSpPr>
          <p:nvPr>
            <p:ph type="body" idx="1"/>
          </p:nvPr>
        </p:nvSpPr>
        <p:spPr>
          <a:xfrm>
            <a:off x="755650" y="5078730"/>
            <a:ext cx="6048375" cy="4811395"/>
          </a:xfrm>
          <a:noFill/>
          <a:ln>
            <a:noFill/>
          </a:ln>
        </p:spPr>
        <p:txBody>
          <a:bodyPr vert="horz" wrap="non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en-GB"/>
            </a:pPr>
            <a:endParaRPr lang="de-DE" cap="none"/>
          </a:p>
        </p:txBody>
      </p:sp>
    </p:spTree>
    <p:extLst>
      <p:ext uri="{BB962C8B-B14F-4D97-AF65-F5344CB8AC3E}">
        <p14:creationId xmlns:p14="http://schemas.microsoft.com/office/powerpoint/2010/main" val="2515611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BsNAABgRQAAJhYAABAAAAAmAAAACAAAAAGAAAAAAAAA"/>
              </a:ext>
            </a:extLst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Untertitel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QAsAAOgXAADAPwAAsCIAABAAAAAmAAAACAAAAAGAAAAAAAAA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lang="en-GB"/>
            </a:lvl1pPr>
            <a:lvl2pPr marL="457200" indent="0" algn="ctr">
              <a:buNone/>
              <a:defRPr lang="en-GB"/>
            </a:lvl2pPr>
            <a:lvl3pPr marL="914400" indent="0" algn="ctr">
              <a:buNone/>
              <a:defRPr lang="en-GB"/>
            </a:lvl3pPr>
            <a:lvl4pPr marL="1371600" indent="0" algn="ctr">
              <a:buNone/>
              <a:defRPr lang="en-GB"/>
            </a:lvl4pPr>
            <a:lvl5pPr marL="1828800" indent="0" algn="ctr">
              <a:buNone/>
              <a:defRPr lang="en-GB"/>
            </a:lvl5pPr>
            <a:lvl6pPr marL="2286000" indent="0" algn="ctr">
              <a:buNone/>
              <a:defRPr lang="en-GB"/>
            </a:lvl6pPr>
            <a:lvl7pPr marL="2743200" indent="0" algn="ctr">
              <a:buNone/>
              <a:defRPr lang="en-GB"/>
            </a:lvl7pPr>
            <a:lvl8pPr marL="3200400" indent="0" algn="ctr">
              <a:buNone/>
              <a:defRPr lang="en-GB"/>
            </a:lvl8pPr>
            <a:lvl9pPr marL="3657600" indent="0" algn="ctr">
              <a:buNone/>
              <a:defRPr lang="en-GB"/>
            </a:lvl9pPr>
          </a:lstStyle>
          <a:p>
            <a:pPr>
              <a:defRPr lang="en-GB"/>
            </a:pPr>
            <a:r>
              <a:rPr lang="de-DE" cap="none"/>
              <a:t>Formatvorlage des Untertitelmasters durch Klicken bearbeiten</a:t>
            </a:r>
          </a:p>
        </p:txBody>
      </p:sp>
      <p:grpSp>
        <p:nvGrpSpPr>
          <p:cNvPr id="4" name="Gruppieren 3"/>
          <p:cNvGrp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6_7qP/aBMAAAAlAAAAAQAAAA8BAAAAkAAAAEgAAACQAAAASAAAAAAAAAAAAAAAAAAAABcAAAAUAAAAAAAAAAAAAAD/fwAA/38AAAAAAAAJAAAABAAAAAAAAAAfAAAAVAAAAAAAAAAAAAAAAAAAAAAAAAAAAAAAAAAAAAAAAAAAAAAAAAAAAAAAAAAAAAAAAAAAAAAAAAAAAAAAAAAAAAAAAAAAAAAAAAAAAAAAAAAAAAAAAAAAACEAAAAYAAAAFAAAAJERAADCAAAAbEoAAJ0pAAAQAAAAJgAAAAgAAAD/////AAAAAA=="/>
              </a:ext>
            </a:extLst>
          </p:cNvGrpSpPr>
          <p:nvPr/>
        </p:nvGrpSpPr>
        <p:grpSpPr>
          <a:xfrm rot="10800000">
            <a:off x="2855595" y="123190"/>
            <a:ext cx="9242425" cy="6641465"/>
            <a:chOff x="2855595" y="123190"/>
            <a:chExt cx="9242425" cy="6641465"/>
          </a:xfrm>
        </p:grpSpPr>
        <p:pic>
          <p:nvPicPr>
            <p:cNvPr id="6" name="Picture 1"/>
            <p:cNvPicPr>
              <a:picLocks noChangeAspect="1"/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7qP/aBMAAAAlAAAAEQAAAC0AAAAAkAAAAEgAAACQAAAAS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xhoAAFoGAAA6BQAABwUAAAAAAABkAAAAZAAAAAAAAAAjAAAABAAAAGQAAAAXAAAAFAAAAAAAAAAAAAAA/38AAP9/AAAAAAAACQAAAAQAAABtTmF0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DMmQX///8BAAAAAAAAAAAAAAAAAAAAAAAAAAAAAAAAAAAAAAAAAAAAAAACf39/AICAgAPMzMwAwMD/AH9/fwAAAAAAAAAAAAAAAAD///8AAAAAACEAAAAYAAAAFAAAAJERAADCAAAAKR8AAJ0pAAAAAAAAJgAAAAgAAAD//////////w=="/>
                </a:ext>
              </a:extLst>
            </p:cNvPicPr>
            <p:nvPr/>
          </p:nvPicPr>
          <p:blipFill>
            <a:blip r:embed="rId2"/>
            <a:srcRect l="68540" t="16260" r="13380" b="12870"/>
            <a:stretch>
              <a:fillRect/>
            </a:stretch>
          </p:blipFill>
          <p:spPr>
            <a:xfrm>
              <a:off x="2855595" y="123190"/>
              <a:ext cx="2209800" cy="664146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" name="Picture 3"/>
            <p:cNvPicPr>
              <a:picLocks noChangeAspect="1"/>
              <a:extLst>
                <a:ext uri="smNativeData">
  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7qP/aBMAAAAlAAAAEQAAAC0AAAAAkAAAAEgAAACQAAAAS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IkDAABDAg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DMmQX///8BAAAAAAAAAAAAAAAAAAAAAAAAAAAAAAAAAAAAAAAAAAAAAAACf39/AICAgAPMzMwAwMD/AH9/fwAAAAAAAAAAAAAAAAD///8AAAAAACEAAAAYAAAAFAAAALQgAABwAgAAbEoAAB4oAAAAAAAAJgAAAAgAAAD//////////w=="/>
                </a:ext>
              </a:extLst>
            </p:cNvPicPr>
            <p:nvPr/>
          </p:nvPicPr>
          <p:blipFill>
            <a:blip r:embed="rId2"/>
            <a:srcRect t="9050" r="5790"/>
            <a:stretch>
              <a:fillRect/>
            </a:stretch>
          </p:blipFill>
          <p:spPr>
            <a:xfrm>
              <a:off x="5316220" y="396240"/>
              <a:ext cx="6781800" cy="612521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DMY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A9RwAAtggAABAAAAAmAAAACAAAAAGAAAAAAAAA"/>
              </a:ext>
            </a:extLst>
          </p:cNvSpPr>
          <p:nvPr>
            <p:ph type="title"/>
          </p:nvPr>
        </p:nvSpPr>
        <p:spPr>
          <a:xfrm>
            <a:off x="609600" y="273050"/>
            <a:ext cx="10970895" cy="1143000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r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OAJAAA9RwAAtSUAABAAAAAmAAAACAAAAAOAAAAAAAAA"/>
              </a:ext>
            </a:extLst>
          </p:cNvSpPr>
          <p:nvPr>
            <p:ph idx="1"/>
          </p:nvPr>
        </p:nvSpPr>
        <p:spPr>
          <a:xfrm>
            <a:off x="609600" y="1605280"/>
            <a:ext cx="10970895" cy="452437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T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DYAAK4BAAA9RwAAtSUAABAAAAAmAAAACAAAAAOAAAAAAAAA"/>
              </a:ext>
            </a:extLst>
          </p:cNvSpPr>
          <p:nvPr>
            <p:ph type="title"/>
          </p:nvPr>
        </p:nvSpPr>
        <p:spPr>
          <a:xfrm>
            <a:off x="8839200" y="273050"/>
            <a:ext cx="2741295" cy="585660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H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AgNQAAtSUAABAAAAAmAAAACAAAAAOAAAAAAAAA"/>
              </a:ext>
            </a:extLst>
          </p:cNvSpPr>
          <p:nvPr>
            <p:ph idx="1"/>
          </p:nvPr>
        </p:nvSpPr>
        <p:spPr>
          <a:xfrm>
            <a:off x="609600" y="273050"/>
            <a:ext cx="8026400" cy="585660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ZCp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A9RwAAtggAABAAAAAmAAAACAAAAAGAAAAAAAAA"/>
              </a:ext>
            </a:extLst>
          </p:cNvSpPr>
          <p:nvPr>
            <p:ph type="title"/>
          </p:nvPr>
        </p:nvSpPr>
        <p:spPr>
          <a:xfrm>
            <a:off x="609600" y="273050"/>
            <a:ext cx="10970895" cy="1143000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A9RwAAtggAABAAAAAmAAAACAAAAAGAAAAAAAAA"/>
              </a:ext>
            </a:extLst>
          </p:cNvSpPr>
          <p:nvPr>
            <p:ph type="title"/>
          </p:nvPr>
        </p:nvSpPr>
        <p:spPr>
          <a:xfrm>
            <a:off x="609600" y="273050"/>
            <a:ext cx="10970895" cy="1143000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OAJAAA9RwAAtSUAABAAAAAmAAAACAAAAAGAAAAAAAAA"/>
              </a:ext>
            </a:extLst>
          </p:cNvSpPr>
          <p:nvPr>
            <p:ph idx="1"/>
          </p:nvPr>
        </p:nvSpPr>
        <p:spPr>
          <a:xfrm>
            <a:off x="609600" y="1605280"/>
            <a:ext cx="10970895" cy="4524375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UAABwbAACtRQAAfSMAABAAAAAmAAAACAAAAAGA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/>
          <a:lstStyle>
            <a:lvl1pPr algn="l">
              <a:defRPr lang="en-GB" sz="4000" b="1" cap="all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/>
            </a:lvl5pPr>
            <a:lvl6pPr>
              <a:defRPr lang="en-GB"/>
            </a:lvl6pPr>
            <a:lvl7pPr>
              <a:defRPr lang="en-GB"/>
            </a:lvl7pPr>
            <a:lvl8pPr>
              <a:defRPr lang="en-GB"/>
            </a:lvl8pPr>
            <a:lvl9pPr>
              <a:defRPr lang="en-GB"/>
            </a:lvl9pPr>
          </a:lstStyle>
          <a:p>
            <a:pPr>
              <a:defRPr lang="en-GB"/>
            </a:pPr>
            <a:r>
              <a:rPr lang="de-DE" cap="all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QAB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UAAOIRAACtRQAAHBsAABAAAAAmAAAACAAAAIGAAAAAAAAA"/>
              </a:ext>
            </a:extLst>
          </p:cNvSpPr>
          <p:nvPr>
            <p:ph idx="1"/>
          </p:nvPr>
        </p:nvSpPr>
        <p:spPr>
          <a:xfrm>
            <a:off x="963295" y="2907030"/>
            <a:ext cx="10363200" cy="149987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GB" sz="2000" cap="none"/>
            </a:lvl1pPr>
            <a:lvl2pPr marL="457200" indent="0">
              <a:buNone/>
              <a:defRPr lang="en-GB" sz="1800" cap="none"/>
            </a:lvl2pPr>
            <a:lvl3pPr marL="914400" indent="0">
              <a:buNone/>
              <a:defRPr lang="en-GB" sz="1600" cap="none"/>
            </a:lvl3pPr>
            <a:lvl4pPr marL="1371600" indent="0">
              <a:buNone/>
              <a:defRPr lang="en-GB" sz="1400" cap="none"/>
            </a:lvl4pPr>
            <a:lvl5pPr marL="1828800" indent="0">
              <a:buNone/>
              <a:defRPr lang="en-GB" sz="1400" cap="none"/>
            </a:lvl5pPr>
            <a:lvl6pPr marL="2286000" indent="0">
              <a:buNone/>
              <a:defRPr lang="en-GB" sz="1400" cap="none"/>
            </a:lvl6pPr>
            <a:lvl7pPr marL="2743200" indent="0">
              <a:buNone/>
              <a:defRPr lang="en-GB" sz="1400" cap="none"/>
            </a:lvl7pPr>
            <a:lvl8pPr marL="3200400" indent="0">
              <a:buNone/>
              <a:defRPr lang="en-GB" sz="1400" cap="none"/>
            </a:lvl8pPr>
            <a:lvl9pPr marL="3657600" indent="0">
              <a:buNone/>
              <a:defRPr lang="en-GB" sz="14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A9RwAAtggAABAAAAAmAAAACAAAAAGAAAAAAAAA"/>
              </a:ext>
            </a:extLst>
          </p:cNvSpPr>
          <p:nvPr>
            <p:ph type="title"/>
          </p:nvPr>
        </p:nvSpPr>
        <p:spPr>
          <a:xfrm>
            <a:off x="609600" y="273050"/>
            <a:ext cx="10970895" cy="1143000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OAJAADdJAAAtSUAABAAAAAmAAAACAAAAAGAAAAAAAAA"/>
              </a:ext>
            </a:extLst>
          </p:cNvSpPr>
          <p:nvPr>
            <p:ph idx="1"/>
          </p:nvPr>
        </p:nvSpPr>
        <p:spPr>
          <a:xfrm>
            <a:off x="609600" y="1605280"/>
            <a:ext cx="5382895" cy="4524375"/>
          </a:xfrm>
        </p:spPr>
        <p:txBody>
          <a:bodyPr/>
          <a:lstStyle>
            <a:lvl1pPr>
              <a:defRPr lang="en-GB" sz="2800" cap="none"/>
            </a:lvl1pPr>
            <a:lvl2pPr>
              <a:defRPr lang="en-GB" sz="2400" cap="none"/>
            </a:lvl2pPr>
            <a:lvl3pPr>
              <a:defRPr lang="en-GB" sz="2000" cap="none"/>
            </a:lvl3pPr>
            <a:lvl4pPr>
              <a:defRPr lang="en-GB" sz="1800" cap="none"/>
            </a:lvl4pPr>
            <a:lvl5pPr>
              <a:defRPr lang="en-GB" sz="1800" cap="none"/>
            </a:lvl5pPr>
            <a:lvl6pPr>
              <a:defRPr lang="en-GB" sz="1800" cap="none"/>
            </a:lvl6pPr>
            <a:lvl7pPr>
              <a:defRPr lang="en-GB" sz="1800" cap="none"/>
            </a:lvl7pPr>
            <a:lvl8pPr>
              <a:defRPr lang="en-GB" sz="1800" cap="none"/>
            </a:lvl8pPr>
            <a:lvl9pPr>
              <a:defRPr lang="en-GB" sz="18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  <p:sp>
        <p:nvSpPr>
          <p:cNvPr id="4" name="Inhaltsplatzhalt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SYAAOAJAAA9RwAAtSUAABAAAAAmAAAACAAAAAGAAAAAAAAA"/>
              </a:ext>
            </a:extLst>
          </p:cNvSpPr>
          <p:nvPr>
            <p:ph idx="2"/>
          </p:nvPr>
        </p:nvSpPr>
        <p:spPr>
          <a:xfrm>
            <a:off x="6195695" y="1605280"/>
            <a:ext cx="5384800" cy="4524375"/>
          </a:xfrm>
        </p:spPr>
        <p:txBody>
          <a:bodyPr/>
          <a:lstStyle>
            <a:lvl1pPr>
              <a:defRPr lang="en-GB" sz="2800" cap="none"/>
            </a:lvl1pPr>
            <a:lvl2pPr>
              <a:defRPr lang="en-GB" sz="2400" cap="none"/>
            </a:lvl2pPr>
            <a:lvl3pPr>
              <a:defRPr lang="en-GB" sz="2000" cap="none"/>
            </a:lvl3pPr>
            <a:lvl4pPr>
              <a:defRPr lang="en-GB" sz="1800" cap="none"/>
            </a:lvl4pPr>
            <a:lvl5pPr>
              <a:defRPr lang="en-GB" sz="1800" cap="none"/>
            </a:lvl5pPr>
            <a:lvl6pPr>
              <a:defRPr lang="en-GB" sz="1800" cap="none"/>
            </a:lvl6pPr>
            <a:lvl7pPr>
              <a:defRPr lang="en-GB" sz="1800" cap="none"/>
            </a:lvl7pPr>
            <a:lvl8pPr>
              <a:defRPr lang="en-GB" sz="1800" cap="none"/>
            </a:lvl8pPr>
            <a:lvl9pPr>
              <a:defRPr lang="en-GB" sz="18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T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LEBAABARwAAuQgAABAAAAAmAAAACAAAAAGAAAAAAAAA"/>
              </a:ext>
            </a:extLst>
          </p:cNvSpPr>
          <p:nvPr>
            <p:ph type="title"/>
          </p:nvPr>
        </p:nvSpPr>
        <p:spPr>
          <a:xfrm>
            <a:off x="609600" y="274955"/>
            <a:ext cx="10972800" cy="1143000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H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HIJAADjJAAAYQ0AABAAAAAmAAAACAAAAIGAAAAAAAAA"/>
              </a:ext>
            </a:extLst>
          </p:cNvSpPr>
          <p:nvPr>
            <p:ph idx="1"/>
          </p:nvPr>
        </p:nvSpPr>
        <p:spPr>
          <a:xfrm>
            <a:off x="609600" y="1535430"/>
            <a:ext cx="538670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GB" sz="2400" b="1" cap="none"/>
            </a:lvl1pPr>
            <a:lvl2pPr marL="457200" indent="0">
              <a:buNone/>
              <a:defRPr lang="en-GB" sz="2000" b="1" cap="none"/>
            </a:lvl2pPr>
            <a:lvl3pPr marL="914400" indent="0">
              <a:buNone/>
              <a:defRPr lang="en-GB" sz="1800" b="1" cap="none"/>
            </a:lvl3pPr>
            <a:lvl4pPr marL="1371600" indent="0">
              <a:buNone/>
              <a:defRPr lang="en-GB" sz="1600" b="1" cap="none"/>
            </a:lvl4pPr>
            <a:lvl5pPr marL="1828800" indent="0">
              <a:buNone/>
              <a:defRPr lang="en-GB" sz="1600" b="1" cap="none"/>
            </a:lvl5pPr>
            <a:lvl6pPr marL="2286000" indent="0">
              <a:buNone/>
              <a:defRPr lang="en-GB" sz="1600" b="1" cap="none"/>
            </a:lvl6pPr>
            <a:lvl7pPr marL="2743200" indent="0">
              <a:buNone/>
              <a:defRPr lang="en-GB" sz="1600" b="1" cap="none"/>
            </a:lvl7pPr>
            <a:lvl8pPr marL="3200400" indent="0">
              <a:buNone/>
              <a:defRPr lang="en-GB" sz="1600" b="1" cap="none"/>
            </a:lvl8pPr>
            <a:lvl9pPr marL="3657600" indent="0">
              <a:buNone/>
              <a:defRPr lang="en-GB" sz="1600" b="1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H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GENAADjJAAAsCUAABAAAAAmAAAACAAAAAGAAAAAAAAA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lang="en-GB" sz="2400" cap="none"/>
            </a:lvl1pPr>
            <a:lvl2pPr>
              <a:defRPr lang="en-GB" sz="2000" cap="none"/>
            </a:lvl2pPr>
            <a:lvl3pPr>
              <a:defRPr lang="en-GB" sz="1800" cap="none"/>
            </a:lvl3pPr>
            <a:lvl4pPr>
              <a:defRPr lang="en-GB" sz="1600" cap="none"/>
            </a:lvl4pPr>
            <a:lvl5pPr>
              <a:defRPr lang="en-GB" sz="1600" cap="none"/>
            </a:lvl5pPr>
            <a:lvl6pPr>
              <a:defRPr lang="en-GB" sz="1600" cap="none"/>
            </a:lvl6pPr>
            <a:lvl7pPr>
              <a:defRPr lang="en-GB" sz="1600" cap="none"/>
            </a:lvl7pPr>
            <a:lvl8pPr>
              <a:defRPr lang="en-GB" sz="1600" cap="none"/>
            </a:lvl8pPr>
            <a:lvl9pPr>
              <a:defRPr lang="en-GB" sz="16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  <p:sp>
        <p:nvSpPr>
          <p:cNvPr id="5" name="Textplatzhalt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7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SYAAHIJAABARwAAYQ0AABAAAAAmAAAACAAAAIGAAAAAAAAA"/>
              </a:ext>
            </a:extLst>
          </p:cNvSpPr>
          <p:nvPr>
            <p:ph idx="3"/>
          </p:nvPr>
        </p:nvSpPr>
        <p:spPr>
          <a:xfrm>
            <a:off x="6193155" y="1535430"/>
            <a:ext cx="538924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GB" sz="2400" b="1" cap="none"/>
            </a:lvl1pPr>
            <a:lvl2pPr marL="457200" indent="0">
              <a:buNone/>
              <a:defRPr lang="en-GB" sz="2000" b="1" cap="none"/>
            </a:lvl2pPr>
            <a:lvl3pPr marL="914400" indent="0">
              <a:buNone/>
              <a:defRPr lang="en-GB" sz="1800" b="1" cap="none"/>
            </a:lvl3pPr>
            <a:lvl4pPr marL="1371600" indent="0">
              <a:buNone/>
              <a:defRPr lang="en-GB" sz="1600" b="1" cap="none"/>
            </a:lvl4pPr>
            <a:lvl5pPr marL="1828800" indent="0">
              <a:buNone/>
              <a:defRPr lang="en-GB" sz="1600" b="1" cap="none"/>
            </a:lvl5pPr>
            <a:lvl6pPr marL="2286000" indent="0">
              <a:buNone/>
              <a:defRPr lang="en-GB" sz="1600" b="1" cap="none"/>
            </a:lvl6pPr>
            <a:lvl7pPr marL="2743200" indent="0">
              <a:buNone/>
              <a:defRPr lang="en-GB" sz="1600" b="1" cap="none"/>
            </a:lvl7pPr>
            <a:lvl8pPr marL="3200400" indent="0">
              <a:buNone/>
              <a:defRPr lang="en-GB" sz="1600" b="1" cap="none"/>
            </a:lvl8pPr>
            <a:lvl9pPr marL="3657600" indent="0">
              <a:buNone/>
              <a:defRPr lang="en-GB" sz="1600" b="1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r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GSYAAGENAABARwAAsCUAABAAAAAmAAAACAAAAAGAAAAAAAAA"/>
              </a:ext>
            </a:extLst>
          </p:cNvSpPr>
          <p:nvPr>
            <p:ph idx="4"/>
          </p:nvPr>
        </p:nvSpPr>
        <p:spPr>
          <a:xfrm>
            <a:off x="6193155" y="2174875"/>
            <a:ext cx="5389245" cy="3951605"/>
          </a:xfrm>
        </p:spPr>
        <p:txBody>
          <a:bodyPr/>
          <a:lstStyle>
            <a:lvl1pPr>
              <a:defRPr lang="en-GB" sz="2400" cap="none"/>
            </a:lvl1pPr>
            <a:lvl2pPr>
              <a:defRPr lang="en-GB" sz="2000" cap="none"/>
            </a:lvl2pPr>
            <a:lvl3pPr>
              <a:defRPr lang="en-GB" sz="1800" cap="none"/>
            </a:lvl3pPr>
            <a:lvl4pPr>
              <a:defRPr lang="en-GB" sz="1600" cap="none"/>
            </a:lvl4pPr>
            <a:lvl5pPr>
              <a:defRPr lang="en-GB" sz="1600" cap="none"/>
            </a:lvl5pPr>
            <a:lvl6pPr>
              <a:defRPr lang="en-GB" sz="1600" cap="none"/>
            </a:lvl6pPr>
            <a:lvl7pPr>
              <a:defRPr lang="en-GB" sz="1600" cap="none"/>
            </a:lvl7pPr>
            <a:lvl8pPr>
              <a:defRPr lang="en-GB" sz="1600" cap="none"/>
            </a:lvl8pPr>
            <a:lvl9pPr>
              <a:defRPr lang="en-GB" sz="16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H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A9RwAAtggAABAAAAAmAAAACAAAAAGAAAAAAAAA"/>
              </a:ext>
            </a:extLst>
          </p:cNvSpPr>
          <p:nvPr>
            <p:ph type="title"/>
          </p:nvPr>
        </p:nvSpPr>
        <p:spPr>
          <a:xfrm>
            <a:off x="609600" y="273050"/>
            <a:ext cx="10970895" cy="1143000"/>
          </a:xfrm>
        </p:spPr>
        <p:txBody>
          <a:bodyPr/>
          <a:lstStyle/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BtHAAA1AgAABAAAAAmAAAACAAAAIGA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GB" sz="2000" b="1" cap="none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/>
            </a:lvl5pPr>
            <a:lvl6pPr>
              <a:defRPr lang="en-GB"/>
            </a:lvl6pPr>
            <a:lvl7pPr>
              <a:defRPr lang="en-GB"/>
            </a:lvl7pPr>
            <a:lvl8pPr>
              <a:defRPr lang="en-GB"/>
            </a:lvl8pPr>
            <a:lvl9pPr>
              <a:defRPr lang="en-GB"/>
            </a:lvl9pPr>
          </a:lstStyle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x0AAK4BAABARwAAsCUAABAAAAAmAAAACAAAAAGAAAAAAAAA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>
            <a:lvl1pPr>
              <a:defRPr lang="en-GB" sz="3200" cap="none"/>
            </a:lvl1pPr>
            <a:lvl2pPr>
              <a:defRPr lang="en-GB" sz="2800" cap="none"/>
            </a:lvl2pPr>
            <a:lvl3pPr>
              <a:defRPr lang="en-GB" sz="2400" cap="none"/>
            </a:lvl3pPr>
            <a:lvl4pPr>
              <a:defRPr lang="en-GB" sz="2000" cap="none"/>
            </a:lvl4pPr>
            <a:lvl5pPr>
              <a:defRPr lang="en-GB" sz="2000" cap="none"/>
            </a:lvl5pPr>
            <a:lvl6pPr>
              <a:defRPr lang="en-GB" sz="2000" cap="none"/>
            </a:lvl6pPr>
            <a:lvl7pPr>
              <a:defRPr lang="en-GB" sz="2000" cap="none"/>
            </a:lvl7pPr>
            <a:lvl8pPr>
              <a:defRPr lang="en-GB" sz="2000" cap="none"/>
            </a:lvl8pPr>
            <a:lvl9pPr>
              <a:defRPr lang="en-GB" sz="20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  <a:p>
            <a:pPr lvl="1">
              <a:defRPr lang="en-GB"/>
            </a:pPr>
            <a:r>
              <a:rPr lang="de-DE" cap="none"/>
              <a:t>Zweite Ebene</a:t>
            </a:r>
          </a:p>
          <a:p>
            <a:pPr lvl="2">
              <a:defRPr lang="en-GB"/>
            </a:pPr>
            <a:r>
              <a:rPr lang="de-DE" cap="none"/>
              <a:t>Dritte Ebene</a:t>
            </a:r>
          </a:p>
          <a:p>
            <a:pPr lvl="3">
              <a:defRPr lang="en-GB"/>
            </a:pPr>
            <a:r>
              <a:rPr lang="de-DE" cap="none"/>
              <a:t>Vierte Ebene</a:t>
            </a:r>
          </a:p>
          <a:p>
            <a:pPr lvl="4">
              <a:defRPr lang="en-GB"/>
            </a:pPr>
            <a:r>
              <a:rPr lang="de-DE" cap="none"/>
              <a:t>Fünfte Ebene</a:t>
            </a:r>
          </a:p>
        </p:txBody>
      </p:sp>
      <p:sp>
        <p:nvSpPr>
          <p:cNvPr id="4" name="Textplatzhalt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NQIAABtHAAAsCUAABAAAAAmAAAACAAAAAG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lang="en-GB" sz="1400" cap="none"/>
            </a:lvl1pPr>
            <a:lvl2pPr marL="457200" indent="0">
              <a:buNone/>
              <a:defRPr lang="en-GB" sz="1200" cap="none"/>
            </a:lvl2pPr>
            <a:lvl3pPr marL="914400" indent="0">
              <a:buNone/>
              <a:defRPr lang="en-GB" sz="1000" cap="none"/>
            </a:lvl3pPr>
            <a:lvl4pPr marL="1371600" indent="0">
              <a:buNone/>
              <a:defRPr lang="en-GB" sz="900" cap="none"/>
            </a:lvl4pPr>
            <a:lvl5pPr marL="1828800" indent="0">
              <a:buNone/>
              <a:defRPr lang="en-GB" sz="900" cap="none"/>
            </a:lvl5pPr>
            <a:lvl6pPr marL="2286000" indent="0">
              <a:buNone/>
              <a:defRPr lang="en-GB" sz="900" cap="none"/>
            </a:lvl6pPr>
            <a:lvl7pPr marL="2743200" indent="0">
              <a:buNone/>
              <a:defRPr lang="en-GB" sz="900" cap="none"/>
            </a:lvl7pPr>
            <a:lvl8pPr marL="3200400" indent="0">
              <a:buNone/>
              <a:defRPr lang="en-GB" sz="900" cap="none"/>
            </a:lvl8pPr>
            <a:lvl9pPr marL="3657600" indent="0">
              <a:buNone/>
              <a:defRPr lang="en-GB" sz="9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n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IgdAACzOwAABSEAABAAAAAmAAAACAAAAIGAAAAAAAAA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70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GB" sz="2000" b="1" cap="none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GB"/>
            </a:lvl5pPr>
            <a:lvl6pPr>
              <a:defRPr lang="en-GB"/>
            </a:lvl6pPr>
            <a:lvl7pPr>
              <a:defRPr lang="en-GB"/>
            </a:lvl7pPr>
            <a:lvl8pPr>
              <a:defRPr lang="en-GB"/>
            </a:lvl8pPr>
            <a:lvl9pPr>
              <a:defRPr lang="en-GB"/>
            </a:lvl9pPr>
          </a:lstStyle>
          <a:p>
            <a:pPr>
              <a:defRPr lang="en-GB"/>
            </a:pPr>
            <a:r>
              <a:rPr lang="de-DE" cap="non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7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MUDAACzOwAAFR0AABAAAAAmAAAACAAAAAGAAAAAAAAA"/>
              </a:ext>
            </a:extLst>
          </p:cNvSpPr>
          <p:nvPr>
            <p:ph type="pic" idx="1"/>
          </p:nvPr>
        </p:nvSpPr>
        <p:spPr>
          <a:xfrm>
            <a:off x="2389505" y="612775"/>
            <a:ext cx="7315200" cy="4114800"/>
          </a:xfrm>
        </p:spPr>
        <p:txBody>
          <a:bodyPr/>
          <a:lstStyle>
            <a:lvl1pPr marL="0" indent="0">
              <a:buNone/>
              <a:defRPr lang="en-GB" sz="3200" cap="none"/>
            </a:lvl1pPr>
            <a:lvl2pPr marL="457200" indent="0">
              <a:buNone/>
              <a:defRPr lang="en-GB" sz="2800" cap="none"/>
            </a:lvl2pPr>
            <a:lvl3pPr marL="914400" indent="0">
              <a:buNone/>
              <a:defRPr lang="en-GB" sz="2400" cap="none"/>
            </a:lvl3pPr>
            <a:lvl4pPr marL="1371600" indent="0">
              <a:buNone/>
              <a:defRPr lang="en-GB" sz="2000" cap="none"/>
            </a:lvl4pPr>
            <a:lvl5pPr marL="1828800" indent="0">
              <a:buNone/>
              <a:defRPr lang="en-GB" sz="2000" cap="none"/>
            </a:lvl5pPr>
            <a:lvl6pPr marL="2286000" indent="0">
              <a:buNone/>
              <a:defRPr lang="en-GB" sz="2000" cap="none"/>
            </a:lvl6pPr>
            <a:lvl7pPr marL="2743200" indent="0">
              <a:buNone/>
              <a:defRPr lang="en-GB" sz="2000" cap="none"/>
            </a:lvl7pPr>
            <a:lvl8pPr marL="3200400" indent="0">
              <a:buNone/>
              <a:defRPr lang="en-GB" sz="2000" cap="none"/>
            </a:lvl8pPr>
            <a:lvl9pPr marL="3657600" indent="0">
              <a:buNone/>
              <a:defRPr lang="en-GB" sz="2000" cap="none"/>
            </a:lvl9pPr>
          </a:lstStyle>
          <a:p>
            <a:pPr>
              <a:defRPr lang="en-GB"/>
            </a:pPr>
            <a:endParaRPr cap="none" noProof="1"/>
          </a:p>
        </p:txBody>
      </p:sp>
      <p:sp>
        <p:nvSpPr>
          <p:cNvPr id="4" name="Textplatzhalt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L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AUhAACzOwAA+CUAABAAAAAmAAAACAAAAAGAAAAAAAAA"/>
              </a:ext>
            </a:extLst>
          </p:cNvSpPr>
          <p:nvPr>
            <p:ph idx="2"/>
          </p:nvPr>
        </p:nvSpPr>
        <p:spPr>
          <a:xfrm>
            <a:off x="2389505" y="5367655"/>
            <a:ext cx="7315200" cy="804545"/>
          </a:xfrm>
        </p:spPr>
        <p:txBody>
          <a:bodyPr/>
          <a:lstStyle>
            <a:lvl1pPr marL="0" indent="0">
              <a:buNone/>
              <a:defRPr lang="en-GB" sz="1400" cap="none"/>
            </a:lvl1pPr>
            <a:lvl2pPr marL="457200" indent="0">
              <a:buNone/>
              <a:defRPr lang="en-GB" sz="1200" cap="none"/>
            </a:lvl2pPr>
            <a:lvl3pPr marL="914400" indent="0">
              <a:buNone/>
              <a:defRPr lang="en-GB" sz="1000" cap="none"/>
            </a:lvl3pPr>
            <a:lvl4pPr marL="1371600" indent="0">
              <a:buNone/>
              <a:defRPr lang="en-GB" sz="900" cap="none"/>
            </a:lvl4pPr>
            <a:lvl5pPr marL="1828800" indent="0">
              <a:buNone/>
              <a:defRPr lang="en-GB" sz="900" cap="none"/>
            </a:lvl5pPr>
            <a:lvl6pPr marL="2286000" indent="0">
              <a:buNone/>
              <a:defRPr lang="en-GB" sz="900" cap="none"/>
            </a:lvl6pPr>
            <a:lvl7pPr marL="2743200" indent="0">
              <a:buNone/>
              <a:defRPr lang="en-GB" sz="900" cap="none"/>
            </a:lvl7pPr>
            <a:lvl8pPr marL="3200400" indent="0">
              <a:buNone/>
              <a:defRPr lang="en-GB" sz="900" cap="none"/>
            </a:lvl8pPr>
            <a:lvl9pPr marL="3657600" indent="0">
              <a:buNone/>
              <a:defRPr lang="en-GB" sz="900" cap="none"/>
            </a:lvl9pPr>
          </a:lstStyle>
          <a:p>
            <a:pPr>
              <a:defRPr lang="en-GB"/>
            </a:pPr>
            <a:r>
              <a:rPr lang="de-DE" cap="none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7qP/aBMAAAAlAAAAZAAAAA0AAAAAjgAAAEcAAACOAAAARwAAAAAAAAAB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MyZBf///wEAAAAAAAAAAAAAAAAAAAAAAAAAAAAAAAAAAAAAAAAAAAAAAAJ/f38AgICAA8zMzADAwP8Af39/AAAAAAAAAAAAAAAAAAAAAAAAAAAAIQAAABgAAAAUAAAAlQ0AAFocAACVOgAAYiMAABAAAAAmAAAACAAAAP//////////"/>
              </a:ext>
            </a:extLst>
          </p:cNvSpPr>
          <p:nvPr/>
        </p:nvSpPr>
        <p:spPr>
          <a:xfrm>
            <a:off x="2207895" y="4608830"/>
            <a:ext cx="73152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ctr"/>
          <a:lstStyle>
            <a:lvl1pPr defTabSz="44958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1pPr>
            <a:lvl2pPr defTabSz="44958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2pPr>
            <a:lvl3pPr defTabSz="44958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3pPr>
            <a:lvl4pPr defTabSz="44958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4pPr>
            <a:lvl5pPr defTabSz="44958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5pPr>
            <a:lvl6pPr marL="2514600" indent="-228600" defTabSz="44958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6pPr>
            <a:lvl7pPr marL="2971800" indent="-228600" defTabSz="44958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7pPr>
            <a:lvl8pPr marL="3429000" indent="-228600" defTabSz="44958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8pPr>
            <a:lvl9pPr marL="3886200" indent="-228600" defTabSz="44958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u="sng" cap="none">
                <a:solidFill>
                  <a:schemeClr val="tx1"/>
                </a:solidFill>
                <a:latin typeface="Arial" pitchFamily="2" charset="0"/>
                <a:ea typeface="Microsoft YaHei" pitchFamily="2" charset="0"/>
                <a:cs typeface="Arial" pitchFamily="2" charset="0"/>
              </a:defRPr>
            </a:lvl9pPr>
          </a:lstStyle>
          <a:p>
            <a:pPr>
              <a:lnSpc>
                <a:spcPct val="100000"/>
              </a:lnSpc>
              <a:defRPr lang="en-GB"/>
            </a:pPr>
            <a:endParaRPr lang="de-DE" sz="4000" b="1" u="none" cap="none">
              <a:solidFill>
                <a:srgbClr val="00CC00"/>
              </a:solidFill>
              <a:latin typeface="Verdana" pitchFamily="2" charset="0"/>
              <a:ea typeface="Microsoft YaHei" pitchFamily="2" charset="0"/>
              <a:cs typeface="Arial" pitchFamily="2" charset="0"/>
            </a:endParaRPr>
          </a:p>
        </p:txBody>
      </p:sp>
      <p:pic>
        <p:nvPicPr>
          <p:cNvPr id="3" name="Picture 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7qP/aBMAAAAlAAAAEQAAAC0AAAAAkAAAAEgAAACQAAAAS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DMmQX///8BAAAAAAAAAAAAAAAAAAAAAAAAAAAAAAAAAAAAAAAAAAAAAAACf39/AICAgAPMzMwAwMD/AH9/fwAAAAAAAAAAAAAAAAD///8AAAAAACEAAAAYAAAAFAAAADMAAABVIgAAIw0AAPspAAAQAAAAJgAAAAgAAAD//////////w=="/>
              </a:ext>
            </a:extLst>
          </p:cNvPicPr>
          <p:nvPr/>
        </p:nvPicPr>
        <p:blipFill>
          <a:blip r:embed="rId14"/>
          <a:stretch>
            <a:fillRect/>
          </a:stretch>
        </p:blipFill>
        <p:spPr>
          <a:xfrm>
            <a:off x="32385" y="5581015"/>
            <a:ext cx="2103120" cy="12433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  <p:hf sldNum="0" hdr="0" ftr="0" dt="0"/>
  <p:txStyles>
    <p:titleStyle>
      <a:lvl1pPr marL="0" marR="0" indent="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1pPr>
      <a:lvl2pPr marL="742950" marR="0" indent="-28575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2pPr>
      <a:lvl3pPr marL="1143000" marR="0" indent="-22860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3pPr>
      <a:lvl4pPr marL="1600200" marR="0" indent="-22860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4pPr>
      <a:lvl5pPr marL="2057400" marR="0" indent="-22860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5pPr>
      <a:lvl6pPr marL="2514600" marR="0" indent="-22860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6pPr>
      <a:lvl7pPr marL="2971800" marR="0" indent="-22860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7pPr>
      <a:lvl8pPr marL="3429000" marR="0" indent="-22860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8pPr>
      <a:lvl9pPr marL="3886200" marR="0" indent="-228600" algn="l" defTabSz="44958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4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9pPr>
    </p:titleStyle>
    <p:bodyStyle>
      <a:lvl1pPr marL="342900" marR="0" indent="-342900" algn="l" defTabSz="449580">
        <a:lnSpc>
          <a:spcPct val="106000"/>
        </a:lnSpc>
        <a:spcBef>
          <a:spcPts val="0"/>
        </a:spcBef>
        <a:spcAft>
          <a:spcPts val="1425"/>
        </a:spcAft>
        <a:buClr>
          <a:srgbClr val="000000"/>
        </a:buClr>
        <a:buSzTx/>
        <a:buFont typeface="Times New Roman" pitchFamily="1" charset="0"/>
        <a:buChar char="•"/>
        <a:tabLst/>
        <a:defRPr lang="en-GB" sz="2600" b="0" i="0" u="sng" strike="noStrike" kern="1" cap="none" spc="0" baseline="0">
          <a:solidFill>
            <a:srgbClr val="FFFFFF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1pPr>
      <a:lvl2pPr marL="742950" marR="0" indent="-285750" algn="l" defTabSz="449580">
        <a:lnSpc>
          <a:spcPct val="98000"/>
        </a:lnSpc>
        <a:spcBef>
          <a:spcPts val="0"/>
        </a:spcBef>
        <a:spcAft>
          <a:spcPts val="1135"/>
        </a:spcAft>
        <a:buClr>
          <a:srgbClr val="000000"/>
        </a:buClr>
        <a:buSzTx/>
        <a:buFont typeface="Times New Roman" pitchFamily="1" charset="0"/>
        <a:buChar char="–"/>
        <a:tabLst/>
        <a:defRPr lang="en-GB" sz="22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2pPr>
      <a:lvl3pPr marL="1143000" marR="0" indent="-228600" algn="l" defTabSz="449580">
        <a:lnSpc>
          <a:spcPct val="98000"/>
        </a:lnSpc>
        <a:spcBef>
          <a:spcPts val="0"/>
        </a:spcBef>
        <a:spcAft>
          <a:spcPts val="850"/>
        </a:spcAft>
        <a:buClr>
          <a:srgbClr val="000000"/>
        </a:buClr>
        <a:buSzTx/>
        <a:buFont typeface="Times New Roman" pitchFamily="1" charset="0"/>
        <a:buChar char="•"/>
        <a:tabLst/>
        <a:defRPr lang="en-GB" sz="2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3pPr>
      <a:lvl4pPr marL="1600200" marR="0" indent="-228600" algn="l" defTabSz="449580">
        <a:lnSpc>
          <a:spcPct val="98000"/>
        </a:lnSpc>
        <a:spcBef>
          <a:spcPts val="0"/>
        </a:spcBef>
        <a:spcAft>
          <a:spcPts val="575"/>
        </a:spcAft>
        <a:buClr>
          <a:srgbClr val="000000"/>
        </a:buClr>
        <a:buSzTx/>
        <a:buFont typeface="Times New Roman" pitchFamily="1" charset="0"/>
        <a:buChar char="–"/>
        <a:tabLst/>
        <a:defRPr lang="en-GB" sz="2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4pPr>
      <a:lvl5pPr marL="2057400" marR="0" indent="-228600" algn="l" defTabSz="449580">
        <a:lnSpc>
          <a:spcPct val="98000"/>
        </a:lnSpc>
        <a:spcBef>
          <a:spcPts val="0"/>
        </a:spcBef>
        <a:spcAft>
          <a:spcPts val="285"/>
        </a:spcAft>
        <a:buClr>
          <a:srgbClr val="000000"/>
        </a:buClr>
        <a:buSzTx/>
        <a:buFont typeface="Times New Roman" pitchFamily="1" charset="0"/>
        <a:buChar char="»"/>
        <a:tabLst/>
        <a:defRPr lang="en-GB" sz="2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5pPr>
      <a:lvl6pPr marL="2514600" marR="0" indent="-228600" algn="l" defTabSz="449580">
        <a:lnSpc>
          <a:spcPct val="98000"/>
        </a:lnSpc>
        <a:spcBef>
          <a:spcPts val="0"/>
        </a:spcBef>
        <a:spcAft>
          <a:spcPts val="285"/>
        </a:spcAft>
        <a:buNone/>
        <a:tabLst/>
        <a:defRPr lang="en-GB" sz="2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6pPr>
      <a:lvl7pPr marL="2971800" marR="0" indent="-228600" algn="l" defTabSz="449580">
        <a:lnSpc>
          <a:spcPct val="98000"/>
        </a:lnSpc>
        <a:spcBef>
          <a:spcPts val="0"/>
        </a:spcBef>
        <a:spcAft>
          <a:spcPts val="285"/>
        </a:spcAft>
        <a:buNone/>
        <a:tabLst/>
        <a:defRPr lang="en-GB" sz="2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7pPr>
      <a:lvl8pPr marL="3429000" marR="0" indent="-228600" algn="l" defTabSz="449580">
        <a:lnSpc>
          <a:spcPct val="98000"/>
        </a:lnSpc>
        <a:spcBef>
          <a:spcPts val="0"/>
        </a:spcBef>
        <a:spcAft>
          <a:spcPts val="285"/>
        </a:spcAft>
        <a:buNone/>
        <a:tabLst/>
        <a:defRPr lang="en-GB" sz="2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8pPr>
      <a:lvl9pPr marL="3886200" marR="0" indent="-228600" algn="l" defTabSz="449580">
        <a:lnSpc>
          <a:spcPct val="98000"/>
        </a:lnSpc>
        <a:spcBef>
          <a:spcPts val="0"/>
        </a:spcBef>
        <a:spcAft>
          <a:spcPts val="285"/>
        </a:spcAft>
        <a:buNone/>
        <a:tabLst/>
        <a:defRPr lang="en-GB" sz="2000" b="0" i="0" u="sng" strike="noStrike" kern="1" cap="none" spc="0" baseline="0">
          <a:solidFill>
            <a:srgbClr val="FFFFFF"/>
          </a:solidFill>
          <a:effectLst/>
          <a:latin typeface="Arial" pitchFamily="2" charset="0"/>
          <a:ea typeface="Microsoft YaHei" pitchFamily="2" charset="0"/>
          <a:cs typeface="Arial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Verdana" pitchFamily="2" charset="0"/>
          <a:ea typeface="Microsoft YaHei" pitchFamily="2" charset="0"/>
          <a:cs typeface="Verdana" pitchFamily="2" charset="0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40.xml.rels><?xml version="1.0" encoding="UTF-8" standalone="yes" ?><Relationships xmlns="http://schemas.openxmlformats.org/package/2006/relationships"><Relationship Id="rId2" Target="../media/image5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6.jpeg" Type="http://schemas.openxmlformats.org/officeDocument/2006/relationships/image"/><Relationship Id="rId5" Target="../media/image15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8.pn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525424" y="3244334"/>
            <a:ext cx="5141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https://signin.autodesk.com/?flowId=lZRbgh6dcx</a:t>
            </a:r>
          </a:p>
        </p:txBody>
      </p:sp>
      <p:pic>
        <p:nvPicPr>
          <p:cNvPr id="1026" name="Picture 2" descr="Online Shops | Gühring 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39" y="620888"/>
            <a:ext cx="8609319" cy="19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2D39DEA-EADB-C661-AF2A-06E539E1CB8D}"/>
              </a:ext>
            </a:extLst>
          </p:cNvPr>
          <p:cNvSpPr txBox="1"/>
          <p:nvPr/>
        </p:nvSpPr>
        <p:spPr>
          <a:xfrm>
            <a:off x="3728085" y="49358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accent3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FDD5B7-4BFF-E149-7AE5-D3752A9B0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005" y="2711450"/>
            <a:ext cx="6888479" cy="38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7355" y="63055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65515" y="767983"/>
            <a:ext cx="5812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Projekt </a:t>
            </a:r>
            <a:r>
              <a:rPr lang="de-DE" sz="2400" dirty="0" err="1">
                <a:solidFill>
                  <a:schemeClr val="accent3"/>
                </a:solidFill>
                <a:latin typeface="Berlin Sans FB Demi" panose="020E0802020502020306" pitchFamily="34" charset="0"/>
              </a:rPr>
              <a:t>Tischuhr</a:t>
            </a:r>
            <a:r>
              <a:rPr lang="de-DE" sz="24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:</a:t>
            </a:r>
          </a:p>
          <a:p>
            <a:endParaRPr lang="de-DE" sz="2400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1. Entwurf einer </a:t>
            </a:r>
            <a:r>
              <a:rPr lang="de-DE" sz="2400" u="none" dirty="0">
                <a:solidFill>
                  <a:srgbClr val="92D050"/>
                </a:solidFill>
                <a:latin typeface="Berlin Sans FB Demi" panose="020E0802020502020306" pitchFamily="34" charset="0"/>
              </a:rPr>
              <a:t>2D Skizze </a:t>
            </a:r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des Uhrsockels </a:t>
            </a:r>
          </a:p>
          <a:p>
            <a:endParaRPr lang="de-DE" sz="2400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C:\Users\OEM\Desktop\25_JuAkademie_Guehring\Screenshots\S Tag 1\05_Fuss_VA_gestutz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40" y="2926715"/>
            <a:ext cx="8303964" cy="298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86130" y="415290"/>
            <a:ext cx="7031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- 2D Skizze in 3D Modell umwandeln 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- 3D Modell in Bearbeitungsprogramm </a:t>
            </a:r>
            <a:r>
              <a:rPr lang="de-DE" sz="2400" u="none" dirty="0">
                <a:solidFill>
                  <a:srgbClr val="92D050"/>
                </a:solidFill>
                <a:latin typeface="Berlin Sans FB Demi" panose="020E0802020502020306" pitchFamily="34" charset="0"/>
              </a:rPr>
              <a:t>CAM</a:t>
            </a:r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</a:p>
          <a:p>
            <a:r>
              <a:rPr lang="de-DE" sz="2400" b="1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einfügen </a:t>
            </a:r>
            <a:endParaRPr lang="de-DE" sz="2400" b="1" u="none" dirty="0">
              <a:solidFill>
                <a:srgbClr val="92D050"/>
              </a:solidFill>
              <a:latin typeface="Berlin Sans FB Demi" panose="020E0802020502020306" pitchFamily="34" charset="0"/>
            </a:endParaRPr>
          </a:p>
          <a:p>
            <a:endParaRPr lang="de-DE" sz="2400" b="1" u="none" dirty="0">
              <a:solidFill>
                <a:srgbClr val="92D050"/>
              </a:solidFill>
              <a:latin typeface="Berlin Sans FB Demi" panose="020E0802020502020306" pitchFamily="34" charset="0"/>
            </a:endParaRPr>
          </a:p>
          <a:p>
            <a:endParaRPr lang="de-DE" sz="2400" b="1" u="none" dirty="0">
              <a:solidFill>
                <a:srgbClr val="92D05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098" name="Picture 2" descr="C:\Users\OEM\Desktop\25_JuAkademie_Guehring\Screenshots\S Tag 1\10_Tasche_Extr_1_P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2639695"/>
            <a:ext cx="7339965" cy="376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7885" y="845820"/>
            <a:ext cx="50898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Anfangen die CNC Fräse in CAM zu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programmieren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- Kanten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- Strecken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- Flächen </a:t>
            </a:r>
          </a:p>
        </p:txBody>
      </p:sp>
      <p:pic>
        <p:nvPicPr>
          <p:cNvPr id="5122" name="Picture 2" descr="C:\Users\OEM\Desktop\25_JuAkademie_Guehring\Screenshots\S Tag 1\14_CAM_Auswahl_fraese_Materi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35" y="346689"/>
            <a:ext cx="4089156" cy="24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EM\Desktop\25_JuAkademie_Guehring\Screenshots\S Tag 1\15_CAM_Nullpunkt_Wah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80" y="3644265"/>
            <a:ext cx="4807585" cy="25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48650" y="3644265"/>
            <a:ext cx="35990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Veranschaulichung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der Strecke der CNC-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Fräse durch digitalen </a:t>
            </a:r>
          </a:p>
          <a:p>
            <a:r>
              <a:rPr lang="de-DE" sz="2400" u="none" dirty="0" err="1">
                <a:solidFill>
                  <a:schemeClr val="accent3"/>
                </a:solidFill>
                <a:latin typeface="Berlin Sans FB Demi" panose="020E0802020502020306" pitchFamily="34" charset="0"/>
              </a:rPr>
              <a:t>Fräsennachbau</a:t>
            </a:r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auf dem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Computer </a:t>
            </a:r>
          </a:p>
        </p:txBody>
      </p:sp>
    </p:spTree>
    <p:extLst>
      <p:ext uri="{BB962C8B-B14F-4D97-AF65-F5344CB8AC3E}">
        <p14:creationId xmlns:p14="http://schemas.microsoft.com/office/powerpoint/2010/main" val="36979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ABC1227-8564-8CF0-7809-1B9E7A7423E1}"/>
              </a:ext>
            </a:extLst>
          </p:cNvPr>
          <p:cNvSpPr txBox="1"/>
          <p:nvPr/>
        </p:nvSpPr>
        <p:spPr>
          <a:xfrm>
            <a:off x="355600" y="271780"/>
            <a:ext cx="112655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Erklärungen  </a:t>
            </a:r>
          </a:p>
          <a:p>
            <a:r>
              <a:rPr lang="de-DE" sz="6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zur Fräse</a:t>
            </a:r>
          </a:p>
          <a:p>
            <a:endParaRPr lang="de-DE" sz="60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A1099CB-A5C1-AD1B-F234-C631D5660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1276350"/>
            <a:ext cx="686816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87E01-C3D6-875D-034E-E72E074F8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B5B0CE0-B69C-B250-6054-1E9EC073B847}"/>
              </a:ext>
            </a:extLst>
          </p:cNvPr>
          <p:cNvSpPr txBox="1"/>
          <p:nvPr/>
        </p:nvSpPr>
        <p:spPr>
          <a:xfrm>
            <a:off x="355600" y="271780"/>
            <a:ext cx="1126553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Fräsvorgang</a:t>
            </a:r>
          </a:p>
          <a:p>
            <a:endParaRPr lang="de-DE" sz="60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27123DB-6B57-01C8-47E4-0138CCF31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4551" y="1222534"/>
            <a:ext cx="5883910" cy="44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:p15="http://schemas.microsoft.com/office/powerpoint/2012/main" xmlns:pr="smNativeData" xmlns="smNativeData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F5251FF-722B-1C23-62D4-1500320D4A26}"/>
              </a:ext>
            </a:extLst>
          </p:cNvPr>
          <p:cNvSpPr txBox="1"/>
          <p:nvPr/>
        </p:nvSpPr>
        <p:spPr>
          <a:xfrm>
            <a:off x="212090" y="415290"/>
            <a:ext cx="11050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Endergebnis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94B556-F17F-9C74-0E29-CB6903BF8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0" y="1068705"/>
            <a:ext cx="6294120" cy="47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C3C76F2-7C6D-F07A-067D-8674FAA65DED}"/>
              </a:ext>
            </a:extLst>
          </p:cNvPr>
          <p:cNvSpPr txBox="1"/>
          <p:nvPr/>
        </p:nvSpPr>
        <p:spPr>
          <a:xfrm>
            <a:off x="570865" y="630555"/>
            <a:ext cx="110502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u="none" dirty="0">
                <a:solidFill>
                  <a:srgbClr val="FFFF00"/>
                </a:solidFill>
                <a:latin typeface="Berlin Sans FB Demi" panose="020E0802020502020306" pitchFamily="34" charset="0"/>
              </a:rPr>
              <a:t>Tag 2 in der Firma</a:t>
            </a:r>
          </a:p>
          <a:p>
            <a:endParaRPr lang="de-DE" sz="24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de-DE" sz="36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Entgraten des Quaders</a:t>
            </a:r>
          </a:p>
          <a:p>
            <a:pPr>
              <a:lnSpc>
                <a:spcPct val="150000"/>
              </a:lnSpc>
            </a:pPr>
            <a:endParaRPr lang="de-DE" sz="24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08C40D-62BE-DBB8-9DF4-B3B6AF4EE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1821" y="1773874"/>
            <a:ext cx="4869817" cy="387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15D3333-0D8C-80A0-85A1-D6F8437CB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575" y="1419860"/>
            <a:ext cx="4879340" cy="4981639"/>
          </a:xfrm>
          <a:prstGeom prst="rect">
            <a:avLst/>
          </a:prstGeom>
        </p:spPr>
      </p:pic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29FAABF7-1DFC-8611-5894-3448B83F3AF1}"/>
              </a:ext>
            </a:extLst>
          </p:cNvPr>
          <p:cNvSpPr/>
          <p:nvPr/>
        </p:nvSpPr>
        <p:spPr>
          <a:xfrm rot="18639566">
            <a:off x="4032033" y="28464"/>
            <a:ext cx="894839" cy="1969075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Pfeil: nach oben 3">
            <a:extLst>
              <a:ext uri="{FF2B5EF4-FFF2-40B4-BE49-F238E27FC236}">
                <a16:creationId xmlns:a16="http://schemas.microsoft.com/office/drawing/2014/main" id="{1BAB4CCF-2219-6D6C-19EA-64F8BDF8EB18}"/>
              </a:ext>
            </a:extLst>
          </p:cNvPr>
          <p:cNvSpPr/>
          <p:nvPr/>
        </p:nvSpPr>
        <p:spPr>
          <a:xfrm rot="14908370">
            <a:off x="8365661" y="3707102"/>
            <a:ext cx="574040" cy="1722120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9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EC021FC-0468-7F41-8746-0951FEA1E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95" y="1706880"/>
            <a:ext cx="5074283" cy="380571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9512C3-0551-AF86-8AD9-7B32245454B9}"/>
              </a:ext>
            </a:extLst>
          </p:cNvPr>
          <p:cNvSpPr txBox="1"/>
          <p:nvPr/>
        </p:nvSpPr>
        <p:spPr>
          <a:xfrm>
            <a:off x="283845" y="271780"/>
            <a:ext cx="1126553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 Bohrvorbereitung</a:t>
            </a:r>
          </a:p>
          <a:p>
            <a:r>
              <a:rPr lang="de-DE" sz="6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 </a:t>
            </a:r>
            <a:r>
              <a:rPr lang="de-DE" sz="4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Schritt 1: </a:t>
            </a:r>
          </a:p>
          <a:p>
            <a:r>
              <a:rPr lang="de-DE" sz="4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  </a:t>
            </a:r>
            <a:r>
              <a:rPr lang="de-DE" sz="28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Markierungen mit einem </a:t>
            </a:r>
          </a:p>
          <a:p>
            <a:r>
              <a:rPr lang="de-DE" sz="28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   </a:t>
            </a:r>
            <a:r>
              <a:rPr lang="de-DE" sz="2800" u="none" dirty="0">
                <a:solidFill>
                  <a:srgbClr val="FFFF00"/>
                </a:solidFill>
                <a:latin typeface="Berlin Sans FB Demi" panose="020E0802020502020306" pitchFamily="34" charset="0"/>
              </a:rPr>
              <a:t>Höhenanreißer </a:t>
            </a:r>
            <a:r>
              <a:rPr lang="de-DE" sz="28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in den </a:t>
            </a:r>
            <a:r>
              <a:rPr lang="de-DE" sz="2800" u="none" dirty="0">
                <a:solidFill>
                  <a:srgbClr val="FFFF00"/>
                </a:solidFill>
                <a:latin typeface="Berlin Sans FB Demi" panose="020E0802020502020306" pitchFamily="34" charset="0"/>
              </a:rPr>
              <a:t>Quader</a:t>
            </a:r>
            <a:r>
              <a:rPr lang="de-DE" sz="28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</a:t>
            </a:r>
          </a:p>
          <a:p>
            <a:r>
              <a:rPr lang="de-DE" sz="28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   geritzt,</a:t>
            </a:r>
          </a:p>
          <a:p>
            <a:r>
              <a:rPr lang="de-DE" sz="28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    </a:t>
            </a:r>
            <a:endParaRPr lang="de-DE" sz="40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DA303DC-D0C5-3976-84C0-425CCD41C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35" y="459443"/>
            <a:ext cx="8452296" cy="593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431925" y="487045"/>
            <a:ext cx="785558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Gründung von </a:t>
            </a:r>
            <a:r>
              <a:rPr lang="de-DE" sz="3200" dirty="0" err="1">
                <a:solidFill>
                  <a:schemeClr val="accent3"/>
                </a:solidFill>
                <a:latin typeface="Berlin Sans FB Demi" panose="020E0802020502020306" pitchFamily="34" charset="0"/>
              </a:rPr>
              <a:t>Gühring</a:t>
            </a:r>
            <a:b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</a:br>
            <a:b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</a:br>
            <a:r>
              <a:rPr lang="de-DE" sz="2000" u="none" dirty="0" err="1">
                <a:solidFill>
                  <a:schemeClr val="accent3"/>
                </a:solidFill>
                <a:latin typeface="Berlin Sans FB Demi" panose="020E0802020502020306" pitchFamily="34" charset="0"/>
              </a:rPr>
              <a:t>Gühring</a:t>
            </a:r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wurde 1898 von Gottlieb </a:t>
            </a:r>
            <a:r>
              <a:rPr lang="de-DE" sz="2000" u="none" dirty="0" err="1">
                <a:solidFill>
                  <a:schemeClr val="accent3"/>
                </a:solidFill>
                <a:latin typeface="Berlin Sans FB Demi" panose="020E0802020502020306" pitchFamily="34" charset="0"/>
              </a:rPr>
              <a:t>Gühring</a:t>
            </a:r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gegründet.</a:t>
            </a:r>
            <a:b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</a:br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1900´gab es die erst Fabrik in Albstadt wo der Hauptsitz heute ist.</a:t>
            </a:r>
            <a:b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</a:br>
            <a:endParaRPr lang="de-DE" sz="2000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E71F6E-818F-F075-5A2A-E7952A3CE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90" y="2854960"/>
            <a:ext cx="8655138" cy="23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06A8949-B0C4-D1DE-4B42-8E1FD65DCCC4}"/>
              </a:ext>
            </a:extLst>
          </p:cNvPr>
          <p:cNvSpPr txBox="1"/>
          <p:nvPr/>
        </p:nvSpPr>
        <p:spPr>
          <a:xfrm>
            <a:off x="427355" y="1635125"/>
            <a:ext cx="113372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Schritt 2:</a:t>
            </a:r>
          </a:p>
          <a:p>
            <a:endParaRPr lang="de-DE" sz="40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de-DE" sz="28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Markierungen mit </a:t>
            </a:r>
            <a:r>
              <a:rPr lang="de-DE" sz="2800" u="none" dirty="0">
                <a:solidFill>
                  <a:srgbClr val="FFFF00"/>
                </a:solidFill>
                <a:latin typeface="Berlin Sans FB Demi" panose="020E0802020502020306" pitchFamily="34" charset="0"/>
              </a:rPr>
              <a:t>körnen</a:t>
            </a:r>
            <a:r>
              <a:rPr lang="de-DE" sz="28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noch </a:t>
            </a:r>
          </a:p>
          <a:p>
            <a:r>
              <a:rPr lang="de-DE" sz="28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stärker markiert. </a:t>
            </a:r>
          </a:p>
          <a:p>
            <a:endParaRPr lang="de-DE" sz="40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40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40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40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B841536-885C-A3D6-0452-2B30CCC77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2252" y="1443513"/>
            <a:ext cx="5294630" cy="39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2DFE05-EB91-B25C-B4B5-F76C7AA0C35E}"/>
              </a:ext>
            </a:extLst>
          </p:cNvPr>
          <p:cNvSpPr txBox="1"/>
          <p:nvPr/>
        </p:nvSpPr>
        <p:spPr>
          <a:xfrm>
            <a:off x="642620" y="630555"/>
            <a:ext cx="1083500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Bohren</a:t>
            </a: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de-DE" sz="28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Mit </a:t>
            </a:r>
            <a:r>
              <a:rPr lang="de-DE" sz="2800" u="none" dirty="0">
                <a:solidFill>
                  <a:srgbClr val="FFFF00"/>
                </a:solidFill>
                <a:latin typeface="Berlin Sans FB Demi" panose="020E0802020502020306" pitchFamily="34" charset="0"/>
              </a:rPr>
              <a:t>Ständerbohrmaschine</a:t>
            </a:r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670FC9-D7F0-FDB0-2F34-563039D52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50" y="1706880"/>
            <a:ext cx="4213225" cy="315991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63069B-24A5-5D07-A98C-ED9524508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11" y="3141980"/>
            <a:ext cx="3936365" cy="28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D35DFF4-31D7-4E15-3972-3D0D4C4E8823}"/>
              </a:ext>
            </a:extLst>
          </p:cNvPr>
          <p:cNvSpPr txBox="1"/>
          <p:nvPr/>
        </p:nvSpPr>
        <p:spPr>
          <a:xfrm>
            <a:off x="457302" y="917575"/>
            <a:ext cx="111220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Gewinde schneiden</a:t>
            </a: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36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36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de-DE" sz="36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mit </a:t>
            </a:r>
            <a:r>
              <a:rPr lang="de-DE" sz="3600" u="none" dirty="0">
                <a:solidFill>
                  <a:srgbClr val="FFFF00"/>
                </a:solidFill>
                <a:latin typeface="Berlin Sans FB Demi" panose="020E0802020502020306" pitchFamily="34" charset="0"/>
              </a:rPr>
              <a:t>Gewindeschneider</a:t>
            </a:r>
          </a:p>
          <a:p>
            <a:r>
              <a:rPr lang="de-DE" sz="28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2D7BD-5BA3-21AC-8D57-E8C754B8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5777" y="1756212"/>
            <a:ext cx="4986974" cy="37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B029EA7-D9AE-1DDD-D33B-5A8B87015433}"/>
              </a:ext>
            </a:extLst>
          </p:cNvPr>
          <p:cNvSpPr txBox="1"/>
          <p:nvPr/>
        </p:nvSpPr>
        <p:spPr>
          <a:xfrm>
            <a:off x="283845" y="343535"/>
            <a:ext cx="1155255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Bohrung</a:t>
            </a:r>
          </a:p>
          <a:p>
            <a:r>
              <a:rPr lang="de-DE" sz="32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mit der Fräse</a:t>
            </a: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de-DE" sz="28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1. Werkstück </a:t>
            </a:r>
            <a:r>
              <a:rPr lang="de-DE" sz="2800" u="none" dirty="0">
                <a:solidFill>
                  <a:srgbClr val="FFFF00"/>
                </a:solidFill>
                <a:latin typeface="Berlin Sans FB Demi" panose="020E0802020502020306" pitchFamily="34" charset="0"/>
              </a:rPr>
              <a:t>einspannen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E408CC-1FF2-EBA4-9DA5-EF5684E73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2711450"/>
            <a:ext cx="5122122" cy="35683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5CD4788-C73E-2CB5-0889-523456BD9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0114" y="832303"/>
            <a:ext cx="57816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7D084FA-2511-E3A7-4624-2629D1A1214B}"/>
              </a:ext>
            </a:extLst>
          </p:cNvPr>
          <p:cNvSpPr txBox="1"/>
          <p:nvPr/>
        </p:nvSpPr>
        <p:spPr>
          <a:xfrm>
            <a:off x="355600" y="343535"/>
            <a:ext cx="1133729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2. Programmieren</a:t>
            </a:r>
          </a:p>
          <a:p>
            <a:endParaRPr lang="de-DE" sz="40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40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1DAB34-7F56-005E-0826-60E30A88F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85" y="1276350"/>
            <a:ext cx="6170930" cy="46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B2B5A49-3F5F-8C2F-B8AE-93B20C9B654D}"/>
              </a:ext>
            </a:extLst>
          </p:cNvPr>
          <p:cNvSpPr txBox="1"/>
          <p:nvPr/>
        </p:nvSpPr>
        <p:spPr>
          <a:xfrm>
            <a:off x="786130" y="1635125"/>
            <a:ext cx="11122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3. Null Punkt</a:t>
            </a:r>
          </a:p>
          <a:p>
            <a:endParaRPr lang="de-DE" sz="40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de-DE" sz="4000" u="none" dirty="0">
                <a:solidFill>
                  <a:srgbClr val="FFFF00"/>
                </a:solidFill>
                <a:latin typeface="Berlin Sans FB Demi" panose="020E0802020502020306" pitchFamily="34" charset="0"/>
              </a:rPr>
              <a:t>x</a:t>
            </a:r>
            <a:r>
              <a:rPr lang="de-DE" sz="4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, </a:t>
            </a:r>
            <a:r>
              <a:rPr lang="de-DE" sz="4000" u="none" dirty="0">
                <a:solidFill>
                  <a:srgbClr val="FFFF00"/>
                </a:solidFill>
                <a:latin typeface="Berlin Sans FB Demi" panose="020E0802020502020306" pitchFamily="34" charset="0"/>
              </a:rPr>
              <a:t>y</a:t>
            </a:r>
            <a:r>
              <a:rPr lang="de-DE" sz="4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Koordinate bestimmt,</a:t>
            </a:r>
          </a:p>
          <a:p>
            <a:r>
              <a:rPr lang="de-DE" sz="4000" u="none" dirty="0">
                <a:solidFill>
                  <a:srgbClr val="FFFF00"/>
                </a:solidFill>
                <a:latin typeface="Berlin Sans FB Demi" panose="020E0802020502020306" pitchFamily="34" charset="0"/>
              </a:rPr>
              <a:t>Tiefe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AB9C97-4426-C5A0-4C4F-017A39EEB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4516" y="1298364"/>
            <a:ext cx="5342467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68F723E-755A-BB4E-89BD-587E07812122}"/>
              </a:ext>
            </a:extLst>
          </p:cNvPr>
          <p:cNvSpPr txBox="1"/>
          <p:nvPr/>
        </p:nvSpPr>
        <p:spPr>
          <a:xfrm>
            <a:off x="355600" y="558800"/>
            <a:ext cx="112655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de-DE" sz="4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4. Bohren in Fräse</a:t>
            </a: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32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32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de-DE" sz="3200" u="none" dirty="0">
                <a:solidFill>
                  <a:srgbClr val="FFFF00"/>
                </a:solidFill>
                <a:latin typeface="Berlin Sans FB Demi" panose="020E0802020502020306" pitchFamily="34" charset="0"/>
              </a:rPr>
              <a:t>Loch</a:t>
            </a:r>
            <a:r>
              <a:rPr lang="de-DE" sz="32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in </a:t>
            </a:r>
            <a:r>
              <a:rPr lang="de-DE" sz="3200" u="none" dirty="0" err="1">
                <a:solidFill>
                  <a:srgbClr val="FFFF00"/>
                </a:solidFill>
                <a:latin typeface="Berlin Sans FB Demi" panose="020E0802020502020306" pitchFamily="34" charset="0"/>
              </a:rPr>
              <a:t>Standfuß</a:t>
            </a:r>
            <a:r>
              <a:rPr lang="de-DE" sz="32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gebohrt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018BA5-D52F-F7AC-A99A-1C35B0878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3574" y="1360531"/>
            <a:ext cx="5265766" cy="39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588E9D-2B8B-3122-C4FB-5051D422FAB9}"/>
              </a:ext>
            </a:extLst>
          </p:cNvPr>
          <p:cNvSpPr txBox="1"/>
          <p:nvPr/>
        </p:nvSpPr>
        <p:spPr>
          <a:xfrm>
            <a:off x="570865" y="443345"/>
            <a:ext cx="1105027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Oberflächenbearbeitung</a:t>
            </a: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de-DE" sz="4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Mit </a:t>
            </a:r>
            <a:r>
              <a:rPr lang="de-DE" sz="4000" u="none" dirty="0">
                <a:solidFill>
                  <a:srgbClr val="FFFF00"/>
                </a:solidFill>
                <a:latin typeface="Berlin Sans FB Demi" panose="020E0802020502020306" pitchFamily="34" charset="0"/>
              </a:rPr>
              <a:t>Schleifwolle</a:t>
            </a:r>
            <a:r>
              <a:rPr lang="de-DE" sz="4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geschliffen</a:t>
            </a: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22A1D94-7CBF-0673-15FE-44CCE77E1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6642" y="2150428"/>
            <a:ext cx="4807586" cy="360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CA51012-7705-CFBC-CC99-7E00B4DAC119}"/>
              </a:ext>
            </a:extLst>
          </p:cNvPr>
          <p:cNvSpPr txBox="1"/>
          <p:nvPr/>
        </p:nvSpPr>
        <p:spPr>
          <a:xfrm>
            <a:off x="570865" y="845820"/>
            <a:ext cx="1126553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Laser</a:t>
            </a: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32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32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de-DE" sz="32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Junior Akademie</a:t>
            </a:r>
          </a:p>
          <a:p>
            <a:r>
              <a:rPr lang="de-DE" sz="3200" u="none" dirty="0" err="1">
                <a:solidFill>
                  <a:srgbClr val="FFFF00"/>
                </a:solidFill>
                <a:latin typeface="Berlin Sans FB Demi" panose="020E0802020502020306" pitchFamily="34" charset="0"/>
              </a:rPr>
              <a:t>reingelasert</a:t>
            </a:r>
            <a:r>
              <a:rPr lang="de-DE" sz="32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und </a:t>
            </a:r>
          </a:p>
          <a:p>
            <a:r>
              <a:rPr lang="de-DE" sz="32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Namen.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C1AF1F-40DD-C9DE-4930-4B4358793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879" y="899497"/>
            <a:ext cx="6723721" cy="49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:p15="http://schemas.microsoft.com/office/powerpoint/2012/main" xmlns:pr="smNativeData" xmlns="smNativeData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01395" y="487025"/>
            <a:ext cx="8880957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  <a:latin typeface="Berlin Sans FB Demi" panose="020E0802020502020306" pitchFamily="34" charset="0"/>
              </a:rPr>
              <a:t>2. Tag in der Firma </a:t>
            </a:r>
            <a:r>
              <a:rPr lang="de-DE" sz="3200" dirty="0" err="1">
                <a:solidFill>
                  <a:srgbClr val="FFFF00"/>
                </a:solidFill>
                <a:latin typeface="Berlin Sans FB Demi" panose="020E0802020502020306" pitchFamily="34" charset="0"/>
              </a:rPr>
              <a:t>Gühring</a:t>
            </a:r>
            <a:r>
              <a:rPr lang="de-DE" sz="3200" dirty="0">
                <a:solidFill>
                  <a:srgbClr val="FFFF00"/>
                </a:solidFill>
                <a:latin typeface="Berlin Sans FB Demi" panose="020E0802020502020306" pitchFamily="34" charset="0"/>
              </a:rPr>
              <a:t> </a:t>
            </a:r>
          </a:p>
          <a:p>
            <a:endParaRPr lang="de-DE" sz="32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Führung </a:t>
            </a:r>
            <a:r>
              <a:rPr lang="de-DE" sz="2400" u="none" dirty="0" err="1">
                <a:solidFill>
                  <a:schemeClr val="accent3"/>
                </a:solidFill>
                <a:latin typeface="Berlin Sans FB Demi" panose="020E0802020502020306" pitchFamily="34" charset="0"/>
              </a:rPr>
              <a:t>Gühring</a:t>
            </a:r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(</a:t>
            </a:r>
            <a:r>
              <a:rPr lang="de-DE" sz="2400" u="none" dirty="0" err="1">
                <a:solidFill>
                  <a:schemeClr val="accent3"/>
                </a:solidFill>
                <a:latin typeface="Berlin Sans FB Demi" panose="020E0802020502020306" pitchFamily="34" charset="0"/>
              </a:rPr>
              <a:t>Sigmaringer</a:t>
            </a:r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Straße):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rgbClr val="92D050"/>
                </a:solidFill>
                <a:latin typeface="Berlin Sans FB Demi" panose="020E0802020502020306" pitchFamily="34" charset="0"/>
              </a:rPr>
              <a:t>Theorieteil: </a:t>
            </a:r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Diamanten in Werkzeugen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 - Was ist ein Karat? (Karat = 0,2 Gramm)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 - Wie entstehen Diamanten? (natürlich = unter der Erde;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    künstlich)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3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sere Niederlassungen rund um den Globus - Gühring">
            <a:extLst>
              <a:ext uri="{FF2B5EF4-FFF2-40B4-BE49-F238E27FC236}">
                <a16:creationId xmlns:a16="http://schemas.microsoft.com/office/drawing/2014/main" id="{3AFBA03C-7114-83B0-FCDE-3962D727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419860"/>
            <a:ext cx="6205837" cy="40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673FAC0-4E45-9A55-52FC-DCFE7992E79C}"/>
              </a:ext>
            </a:extLst>
          </p:cNvPr>
          <p:cNvSpPr txBox="1"/>
          <p:nvPr/>
        </p:nvSpPr>
        <p:spPr>
          <a:xfrm>
            <a:off x="1001395" y="630555"/>
            <a:ext cx="1026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Stammsitz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751F03-5B56-3AA6-85BC-32F759CC6A1F}"/>
              </a:ext>
            </a:extLst>
          </p:cNvPr>
          <p:cNvSpPr txBox="1"/>
          <p:nvPr/>
        </p:nvSpPr>
        <p:spPr>
          <a:xfrm>
            <a:off x="1001395" y="1922145"/>
            <a:ext cx="3587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In Albstadt – Ebingen </a:t>
            </a:r>
          </a:p>
          <a:p>
            <a:r>
              <a:rPr lang="de-DE" sz="28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In der </a:t>
            </a:r>
            <a:r>
              <a:rPr lang="de-DE" sz="2800" u="none" dirty="0" err="1">
                <a:solidFill>
                  <a:schemeClr val="accent3"/>
                </a:solidFill>
                <a:latin typeface="Berlin Sans FB Demi" panose="020E0802020502020306" pitchFamily="34" charset="0"/>
              </a:rPr>
              <a:t>Herderstraße</a:t>
            </a:r>
            <a:endParaRPr lang="de-DE" sz="28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gDwAAAAAAAB4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gDwAAAAAAAB4AAAAAAAAAAAAAAAAAAAAAAAAAAQAAAAAAAAAAAAAAAAAAAAAAAAAAAAAA" duo="7qP/aAAAAAAAAAAAAAAAAAAAAAA="/>
          </p:ext>
        </p:extLst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0865" y="343535"/>
            <a:ext cx="627768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Künstlicher Diamant  PKD</a:t>
            </a:r>
          </a:p>
          <a:p>
            <a:endParaRPr lang="de-DE" sz="2400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Hochdruck-Hochtemperatur-Synthese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   - Hochdruck: 60.000 – 100.000 bar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   - Hochtemperatur: 1.500 – 1.800°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2. Hochdruck-Flüssigphasensintern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= Katalytische Diamantensynthese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45" y="3500755"/>
            <a:ext cx="5772360" cy="285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1446" y="489914"/>
            <a:ext cx="52742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Umwandlungen (Graphit, Diamant)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                  </a:t>
            </a:r>
            <a:r>
              <a:rPr lang="de-DE" sz="12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min. 40.000 bar , 1.500°C </a:t>
            </a:r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Graphit 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                  </a:t>
            </a:r>
            <a:r>
              <a:rPr lang="de-DE" sz="12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Atmosphäre, 800°C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Diamant         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2867025" y="1922145"/>
            <a:ext cx="3600000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957060" y="1276350"/>
            <a:ext cx="14125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Diamant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Graphit 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69310" y="1218912"/>
            <a:ext cx="358774" cy="5083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1200" dirty="0">
              <a:solidFill>
                <a:schemeClr val="accent3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2867025" y="3716020"/>
            <a:ext cx="3515995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670" y="4218305"/>
            <a:ext cx="284707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2620" y="415290"/>
            <a:ext cx="613501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Verwendung</a:t>
            </a:r>
          </a:p>
          <a:p>
            <a:endParaRPr lang="de-DE" sz="2400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PKD-CBN benötigt man für die Herstellung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von: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      - </a:t>
            </a:r>
            <a:r>
              <a:rPr lang="de-DE" sz="2400" u="none" dirty="0" err="1">
                <a:solidFill>
                  <a:schemeClr val="accent3"/>
                </a:solidFill>
                <a:latin typeface="Berlin Sans FB Demi" panose="020E0802020502020306" pitchFamily="34" charset="0"/>
              </a:rPr>
              <a:t>PKW´s</a:t>
            </a:r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      - </a:t>
            </a:r>
            <a:r>
              <a:rPr lang="de-DE" sz="2400" u="none" dirty="0" err="1">
                <a:solidFill>
                  <a:schemeClr val="accent3"/>
                </a:solidFill>
                <a:latin typeface="Berlin Sans FB Demi" panose="020E0802020502020306" pitchFamily="34" charset="0"/>
              </a:rPr>
              <a:t>LKW´s</a:t>
            </a:r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      - Traktoren, etc.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      - elektrischen Geräten, …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815" y="1993900"/>
            <a:ext cx="4161790" cy="34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8583" y="271780"/>
            <a:ext cx="53130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Führung durch die Firma</a:t>
            </a:r>
          </a:p>
          <a:p>
            <a:endParaRPr lang="de-DE" sz="36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36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   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        </a:t>
            </a:r>
          </a:p>
          <a:p>
            <a:endParaRPr lang="de-DE" sz="2400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845118" y="2543266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1026" name="Picture 2" descr="C:\Users\OEM\Desktop\25_JuAkademie_Guehring\Fotos\F Tag 2\P1060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820" y="15053310"/>
            <a:ext cx="29586766" cy="2219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29640" y="1255712"/>
            <a:ext cx="36359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Zeigen der Rohlinge und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Verwendung einer Ronde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- Draht Erodieren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</a:t>
            </a:r>
          </a:p>
        </p:txBody>
      </p:sp>
      <p:cxnSp>
        <p:nvCxnSpPr>
          <p:cNvPr id="9" name="Gewinkelte Verbindung 8"/>
          <p:cNvCxnSpPr/>
          <p:nvPr/>
        </p:nvCxnSpPr>
        <p:spPr>
          <a:xfrm>
            <a:off x="4891968" y="2280920"/>
            <a:ext cx="914400" cy="914400"/>
          </a:xfrm>
          <a:prstGeom prst="bentConnector3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515" y="2352675"/>
            <a:ext cx="5750465" cy="23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60170" y="845820"/>
            <a:ext cx="3974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Fertige Bohrer zuschneiden 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(Überstände entfernen)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715" y="2496185"/>
            <a:ext cx="5447665" cy="35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8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3150" y="917575"/>
            <a:ext cx="746550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Verschiedene Arten Bohrgeräte zu bearbeiten</a:t>
            </a:r>
          </a:p>
          <a:p>
            <a:endParaRPr lang="de-DE" sz="20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0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Lasern in großen </a:t>
            </a:r>
            <a:r>
              <a:rPr lang="de-DE" sz="2000" u="none" dirty="0" err="1">
                <a:solidFill>
                  <a:schemeClr val="accent3"/>
                </a:solidFill>
                <a:latin typeface="Berlin Sans FB Demi" panose="020E0802020502020306" pitchFamily="34" charset="0"/>
              </a:rPr>
              <a:t>Maschienen</a:t>
            </a:r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de-DE" sz="20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sz="20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Erodieren mit Öl</a:t>
            </a:r>
          </a:p>
          <a:p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960" y="3141980"/>
            <a:ext cx="4882628" cy="31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75435" y="774065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Sondermodelle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270" y="1563370"/>
            <a:ext cx="7821295" cy="48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32223-5322-0C2F-6FEB-EE1E5CF18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6C81820-F315-0317-D797-BA133CCCEF7E}"/>
              </a:ext>
            </a:extLst>
          </p:cNvPr>
          <p:cNvSpPr txBox="1"/>
          <p:nvPr/>
        </p:nvSpPr>
        <p:spPr>
          <a:xfrm>
            <a:off x="570865" y="630555"/>
            <a:ext cx="110502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u="none" dirty="0">
                <a:solidFill>
                  <a:srgbClr val="FFFF00"/>
                </a:solidFill>
                <a:latin typeface="Berlin Sans FB Demi" panose="020E0802020502020306" pitchFamily="34" charset="0"/>
              </a:rPr>
              <a:t>Tag 3 in der Firma</a:t>
            </a:r>
          </a:p>
          <a:p>
            <a:endParaRPr lang="de-DE" sz="24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de-DE" sz="36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Montage der Uhr</a:t>
            </a:r>
          </a:p>
          <a:p>
            <a:pPr>
              <a:lnSpc>
                <a:spcPct val="150000"/>
              </a:lnSpc>
            </a:pPr>
            <a:endParaRPr lang="de-DE" sz="24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662DDF-55E0-6F8A-9A38-8F4EDC0DC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93" y="1793875"/>
            <a:ext cx="5911427" cy="44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75EF5B4-EE48-3F08-C819-C94A1F3981AD}"/>
              </a:ext>
            </a:extLst>
          </p:cNvPr>
          <p:cNvSpPr txBox="1"/>
          <p:nvPr/>
        </p:nvSpPr>
        <p:spPr>
          <a:xfrm>
            <a:off x="570865" y="487045"/>
            <a:ext cx="112655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Biegen der Stangen</a:t>
            </a:r>
          </a:p>
          <a:p>
            <a:endParaRPr lang="de-DE" sz="60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  <a:p>
            <a:endParaRPr lang="de-DE" sz="2800" u="none" dirty="0">
              <a:solidFill>
                <a:schemeClr val="bg2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716BC4-1DB1-2F22-6698-EA7B9466CB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6942" y="2245043"/>
            <a:ext cx="4879341" cy="36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9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F3E4A9B-34B7-7441-0A8B-B4172A03B291}"/>
              </a:ext>
            </a:extLst>
          </p:cNvPr>
          <p:cNvSpPr txBox="1"/>
          <p:nvPr/>
        </p:nvSpPr>
        <p:spPr>
          <a:xfrm>
            <a:off x="355600" y="415290"/>
            <a:ext cx="11050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u="none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Ablängen</a:t>
            </a:r>
            <a:r>
              <a:rPr lang="de-DE" sz="5400" u="none" dirty="0">
                <a:solidFill>
                  <a:schemeClr val="bg2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 und Feilen der Stangen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F2A4F8-4361-2D1D-BC24-75DC705DC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1064" y="2173922"/>
            <a:ext cx="4879341" cy="36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57885" y="200025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Geschäftsführer</a:t>
            </a:r>
            <a:br>
              <a:rPr lang="de-DE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</a:br>
            <a:br>
              <a:rPr lang="de-DE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</a:br>
            <a:endParaRPr lang="de-DE" sz="2400" dirty="0">
              <a:latin typeface="Berlin Sans FB Demi" panose="020E0802020502020306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2F3E1D-DA0F-9403-FEB4-C6DC49C0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744" y="2711450"/>
            <a:ext cx="2557652" cy="315722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84223A-C908-0FEF-0D99-BD0A3E3CE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469" y="2711450"/>
            <a:ext cx="2557653" cy="31572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B96A3C-7E14-AA4E-857C-D475914BC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820" y="2701658"/>
            <a:ext cx="2557650" cy="31572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90700" y="748817"/>
            <a:ext cx="28937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Oliver </a:t>
            </a:r>
            <a:r>
              <a:rPr lang="de-DE" sz="2400" u="none" dirty="0" err="1">
                <a:solidFill>
                  <a:schemeClr val="accent3"/>
                </a:solidFill>
                <a:latin typeface="Berlin Sans FB Demi" panose="020E0802020502020306" pitchFamily="34" charset="0"/>
              </a:rPr>
              <a:t>Gühring</a:t>
            </a:r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Vorsitz Geschäftsleiter</a:t>
            </a:r>
          </a:p>
          <a:p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Marketing und Vertrieb</a:t>
            </a:r>
          </a:p>
          <a:p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42757" y="750109"/>
            <a:ext cx="33794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Bernd Schwanz 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Geschäftsführung, Finanzen</a:t>
            </a:r>
          </a:p>
          <a:p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Logistik und Verwaltung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580524" y="748817"/>
            <a:ext cx="29482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Jochen </a:t>
            </a:r>
            <a:r>
              <a:rPr lang="de-DE" sz="2400" u="none" dirty="0" err="1">
                <a:solidFill>
                  <a:schemeClr val="accent3"/>
                </a:solidFill>
                <a:latin typeface="Berlin Sans FB Demi" panose="020E0802020502020306" pitchFamily="34" charset="0"/>
              </a:rPr>
              <a:t>Bitzer</a:t>
            </a:r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Geschäftsführer, </a:t>
            </a:r>
          </a:p>
          <a:p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F&amp;E </a:t>
            </a:r>
          </a:p>
          <a:p>
            <a:r>
              <a:rPr lang="de-DE" sz="2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Technik und Produktion</a:t>
            </a:r>
          </a:p>
        </p:txBody>
      </p:sp>
    </p:spTree>
    <p:extLst>
      <p:ext uri="{BB962C8B-B14F-4D97-AF65-F5344CB8AC3E}">
        <p14:creationId xmlns:p14="http://schemas.microsoft.com/office/powerpoint/2010/main" val="17277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E73BCA9-4F3B-716D-F86B-3113688D76F3}"/>
              </a:ext>
            </a:extLst>
          </p:cNvPr>
          <p:cNvSpPr txBox="1"/>
          <p:nvPr/>
        </p:nvSpPr>
        <p:spPr>
          <a:xfrm>
            <a:off x="355600" y="415290"/>
            <a:ext cx="11409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u="none" dirty="0">
                <a:solidFill>
                  <a:schemeClr val="bg2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Fertig montierte Uhren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13CB6F-1B37-DEE7-3CEB-D9ECA0E7A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1547295"/>
            <a:ext cx="10401300" cy="49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4D16EEC-E178-B1CC-C94B-01117E01A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6" y="71755"/>
            <a:ext cx="8972973" cy="672973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F110D84-7708-EE48-ABD0-7E25450ED08E}"/>
              </a:ext>
            </a:extLst>
          </p:cNvPr>
          <p:cNvSpPr txBox="1"/>
          <p:nvPr/>
        </p:nvSpPr>
        <p:spPr>
          <a:xfrm>
            <a:off x="3441065" y="5151120"/>
            <a:ext cx="48075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u="none" dirty="0">
                <a:highlight>
                  <a:srgbClr val="FFFF00"/>
                </a:highlight>
                <a:latin typeface="Berlin Sans FB Demi" panose="020E0802020502020306" pitchFamily="34" charset="0"/>
              </a:rPr>
              <a:t>Danke !</a:t>
            </a:r>
          </a:p>
        </p:txBody>
      </p:sp>
    </p:spTree>
    <p:extLst>
      <p:ext uri="{BB962C8B-B14F-4D97-AF65-F5344CB8AC3E}">
        <p14:creationId xmlns:p14="http://schemas.microsoft.com/office/powerpoint/2010/main" val="30423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6B3C8FE-F11D-5DA4-8E17-9AB977B54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87" y="1850390"/>
            <a:ext cx="7493755" cy="40182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4C64FE6-3D97-8FAB-470F-873A5D31C41F}"/>
              </a:ext>
            </a:extLst>
          </p:cNvPr>
          <p:cNvSpPr/>
          <p:nvPr/>
        </p:nvSpPr>
        <p:spPr>
          <a:xfrm>
            <a:off x="4443012" y="3150109"/>
            <a:ext cx="760894" cy="946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0224D59-89E0-075D-3BF8-FA52BB1D2E09}"/>
              </a:ext>
            </a:extLst>
          </p:cNvPr>
          <p:cNvSpPr/>
          <p:nvPr/>
        </p:nvSpPr>
        <p:spPr>
          <a:xfrm>
            <a:off x="4443012" y="4638278"/>
            <a:ext cx="1727362" cy="107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5D86EC-3A06-5AEA-B35B-89B01CB0A3DC}"/>
              </a:ext>
            </a:extLst>
          </p:cNvPr>
          <p:cNvSpPr txBox="1"/>
          <p:nvPr/>
        </p:nvSpPr>
        <p:spPr>
          <a:xfrm>
            <a:off x="642619" y="487045"/>
            <a:ext cx="882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Standorte und Mitarbeiter</a:t>
            </a:r>
          </a:p>
        </p:txBody>
      </p:sp>
      <p:sp>
        <p:nvSpPr>
          <p:cNvPr id="7" name="Rechteck 6"/>
          <p:cNvSpPr/>
          <p:nvPr/>
        </p:nvSpPr>
        <p:spPr>
          <a:xfrm>
            <a:off x="283845" y="227483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Über 48 Länder verteilt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70 Produktions-Standorte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8000 Mitarbeiter </a:t>
            </a:r>
          </a:p>
        </p:txBody>
      </p:sp>
      <p:sp>
        <p:nvSpPr>
          <p:cNvPr id="5" name="Rechteck 4"/>
          <p:cNvSpPr/>
          <p:nvPr/>
        </p:nvSpPr>
        <p:spPr>
          <a:xfrm>
            <a:off x="590000" y="-887929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Standorte und Mitarbeiter</a:t>
            </a:r>
          </a:p>
        </p:txBody>
      </p:sp>
    </p:spTree>
    <p:extLst>
      <p:ext uri="{BB962C8B-B14F-4D97-AF65-F5344CB8AC3E}">
        <p14:creationId xmlns:p14="http://schemas.microsoft.com/office/powerpoint/2010/main" val="37006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B7F42BA-2E20-EE4D-417F-C5CACEFF96C3}"/>
              </a:ext>
            </a:extLst>
          </p:cNvPr>
          <p:cNvSpPr txBox="1"/>
          <p:nvPr/>
        </p:nvSpPr>
        <p:spPr>
          <a:xfrm>
            <a:off x="786130" y="343535"/>
            <a:ext cx="10476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Herstellung und Produkte</a:t>
            </a:r>
          </a:p>
          <a:p>
            <a:endParaRPr lang="de-DE" sz="2400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431925" y="1405251"/>
            <a:ext cx="32289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-</a:t>
            </a:r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Bohrwerkzeuge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b="1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-</a:t>
            </a:r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Fräswerkzeuge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b="1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-</a:t>
            </a:r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Gewindewerkzeuge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Insgesamt 90000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Produkte 50000</a:t>
            </a: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davon Bohrer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635614C-EE64-A7CA-1D5B-690C88A38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39" y="1404516"/>
            <a:ext cx="651573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0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3A68DE-0A6E-72BC-8283-0E865E82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205" y="1850390"/>
            <a:ext cx="4161790" cy="421894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714375" y="768161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Projekt für die 3 Tage </a:t>
            </a:r>
            <a:br>
              <a:rPr lang="de-DE" sz="2400" dirty="0">
                <a:solidFill>
                  <a:schemeClr val="accent3"/>
                </a:solidFill>
                <a:latin typeface="Berlin Sans FB Demi" panose="020E0802020502020306" pitchFamily="34" charset="0"/>
              </a:rPr>
            </a:br>
            <a:br>
              <a:rPr lang="de-DE" sz="2400" dirty="0">
                <a:solidFill>
                  <a:schemeClr val="accent3"/>
                </a:solidFill>
                <a:latin typeface="Berlin Sans FB Demi" panose="020E0802020502020306" pitchFamily="34" charset="0"/>
              </a:rPr>
            </a:br>
            <a:r>
              <a:rPr lang="de-DE" sz="6000" u="none" dirty="0" err="1">
                <a:solidFill>
                  <a:schemeClr val="accent3"/>
                </a:solidFill>
                <a:latin typeface="Berlin Sans FB Demi" panose="020E0802020502020306" pitchFamily="34" charset="0"/>
              </a:rPr>
              <a:t>Tischuhr</a:t>
            </a:r>
            <a:r>
              <a:rPr lang="de-DE" sz="60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: </a:t>
            </a:r>
            <a:endParaRPr lang="de-DE" sz="6000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73150" y="17786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dirty="0">
              <a:solidFill>
                <a:schemeClr val="accent3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29640" y="430929"/>
            <a:ext cx="580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FFFF00"/>
                </a:solidFill>
                <a:latin typeface="Berlin Sans FB Demi" panose="020E0802020502020306" pitchFamily="34" charset="0"/>
              </a:rPr>
              <a:t>1. Tag in der Firma </a:t>
            </a:r>
            <a:r>
              <a:rPr lang="de-DE" sz="3600" dirty="0" err="1">
                <a:solidFill>
                  <a:srgbClr val="FFFF00"/>
                </a:solidFill>
                <a:latin typeface="Berlin Sans FB Demi" panose="020E0802020502020306" pitchFamily="34" charset="0"/>
              </a:rPr>
              <a:t>Gühring</a:t>
            </a:r>
            <a:endParaRPr lang="de-DE" sz="36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14910" y="1132840"/>
            <a:ext cx="646683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CAD-Programm:</a:t>
            </a:r>
          </a:p>
          <a:p>
            <a:endParaRPr lang="de-DE" sz="2400" b="1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Tx/>
              <a:buChar char="-"/>
            </a:pPr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Bauteil in 2D skizzieren am PC</a:t>
            </a:r>
          </a:p>
          <a:p>
            <a:pPr marL="342900" indent="-342900">
              <a:buFontTx/>
              <a:buChar char="-"/>
            </a:pPr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Bauteil in 3D erstellen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             (Formen, Bemaßung, Bohrungen, etc.)</a:t>
            </a:r>
          </a:p>
          <a:p>
            <a:endParaRPr lang="de-DE" sz="2400" b="1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b="1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b="1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b="1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C:\Users\OEM\Desktop\25_JuAkademie_Guehring\Fotos\F Tag 1\P1050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575" y="17134205"/>
            <a:ext cx="5859780" cy="43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OEM\Desktop\25_JuAkademie_Guehring\Fotos\F Tag 1\P10509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680" y="16344901"/>
            <a:ext cx="3444240" cy="222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EM\Desktop\25_JuAkademie_Guehring\Fotos\F Tag 1\P10509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25" y="1348105"/>
            <a:ext cx="4294982" cy="265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EM\Desktop\25_JuAkademie_Guehring\Screenshots\S Tag 1\02_Startbildschirm_Uebersic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30" y="3859530"/>
            <a:ext cx="4724955" cy="26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extLst mod="1">
          <p:ext uri="smNativeData">
            <pr:smNativeData xmlns="smNativeData" xmlns:pr="smNativeData" xmlns:p15="http://schemas.microsoft.com/office/powerpoint/2012/main" val="7qP/aAAAAACgDwAAAAAAAB4AAAAAAAAAAAAAAAAAAAAAAAAAAQAAAAAAAAAAAAAAAAAAAAAAAAAAAAAA" duo="7qP/aAAAAAAAAAAAAAAAAAAAAAA="/>
          </p:ext>
        </p:extLst>
      </p:transition>
    </mc:Choice>
    <mc:Fallback xmlns="">
      <p:transition>
        <p:extLst mod="1">
          <p:ext uri="smNativeData">
            <pr:smNativeData xmlns="smNativeData" xmlns:pr="smNativeData" xmlns:p15="http://schemas.microsoft.com/office/powerpoint/2012/main" xmlns:p14="http://schemas.microsoft.com/office/powerpoint/2010/main" val="7qP/aAAAAACgDwAAAAAAAB4AAAAAAAAAAAAAAAAAAAAAAAAAAQAAAAAAAAAAAAAAAAAAAAAAAAAAAAAA" duo="7qP/aAAAAAAAAAAAAAAAAAAAAAA="/>
          </p:ext>
        </p:extLst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44905" y="1061085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  <a:p>
            <a:endParaRPr lang="de-DE" sz="2400" u="none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75435" y="765139"/>
            <a:ext cx="62856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Eigene technische Zeichnung erstellen am PC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mit verschiedenen Ansichten </a:t>
            </a:r>
          </a:p>
          <a:p>
            <a:r>
              <a:rPr lang="de-DE" sz="2400" u="none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(Bemaßung und Benennung) z.B.:</a:t>
            </a:r>
          </a:p>
          <a:p>
            <a:endParaRPr lang="de-DE" sz="2400" u="none" dirty="0">
              <a:solidFill>
                <a:srgbClr val="92D05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C:\Users\OEM\Desktop\25_JuAkademie_Guehring\Screenshots\S Tag 1\05_Fuss_VA_gestutz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990" b="-1109"/>
          <a:stretch/>
        </p:blipFill>
        <p:spPr bwMode="auto">
          <a:xfrm>
            <a:off x="13056235" y="6013768"/>
            <a:ext cx="6223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80" y="2553239"/>
            <a:ext cx="6186400" cy="382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extLst>
          <p:ext uri="smNativeData">
            <pr:smNativeData xmlns="smNativeData" xmlns:pr="smNativeData" xmlns:p15="http://schemas.microsoft.com/office/powerpoint/2012/main" val="7qP/aAAAAAC8AgAAAAAAAAYAAAAAAAAAAAAAAAAAAAAAAAAAAQAAAAAAAAAAAAAAAAAAAAAAAAAAAAAA" duo="7qP/aAAAAAAAAAAAAAAAAAAAAAA="/>
          </p:ext>
        </p:extLst>
      </p:transition>
    </mc:Choice>
    <mc:Fallback xmlns="">
      <p:transition spd="med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7qP/aAAAAAC8AgAAAAAAAAYAAAAAAAAAAAAAAAAAAAAAAAAAAQAAAAAAAAAAAAAAAAAAAAAAAAAAAAAA" duo="7qP/aAAAAAAAAAAAAAAAAAAAAAA="/>
          </p:ext>
        </p:extLst>
      </p:transition>
    </mc:Fallback>
  </mc:AlternateContent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">
      <a:majorFont>
        <a:latin typeface="Arial"/>
        <a:ea typeface="Microsoft YaHei"/>
        <a:cs typeface="Arial"/>
      </a:majorFont>
      <a:minorFont>
        <a:latin typeface="Verdana"/>
        <a:ea typeface="Microsoft YaHei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8FF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">
      <a:majorFont>
        <a:latin typeface="Arial"/>
        <a:ea typeface="Microsoft YaHei"/>
        <a:cs typeface="Arial"/>
      </a:majorFont>
      <a:minorFont>
        <a:latin typeface="Verdana"/>
        <a:ea typeface="Microsoft YaHei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8FF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Breitbild</PresentationFormat>
  <Paragraphs>219</Paragraphs>
  <Slides>41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6" baseType="lpstr">
      <vt:lpstr>Arial</vt:lpstr>
      <vt:lpstr>Berlin Sans FB Demi</vt:lpstr>
      <vt:lpstr>Times New Roman</vt:lpstr>
      <vt:lpstr>Verdana</vt:lpstr>
      <vt:lpstr>Presentation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Unterricht</dc:creator>
  <cp:keywords/>
  <dc:description/>
  <cp:lastModifiedBy>Petra Wund</cp:lastModifiedBy>
  <cp:revision>73</cp:revision>
  <dcterms:created xsi:type="dcterms:W3CDTF">2025-10-27T16:54:56Z</dcterms:created>
  <dcterms:modified xsi:type="dcterms:W3CDTF">2025-10-30T12:21:07Z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1685030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