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themeOverride+xml" PartName="/ppt/theme/themeOverride1.xml"/>
  <Override ContentType="application/vnd.openxmlformats-officedocument.presentationml.notesSlide+xml" PartName="/ppt/notesSlides/notesSlide2.xml"/>
  <Override ContentType="application/vnd.openxmlformats-officedocument.themeOverride+xml" PartName="/ppt/theme/themeOverride2.xml"/>
  <Override ContentType="application/vnd.openxmlformats-officedocument.presentationml.notesSlide+xml" PartName="/ppt/notesSlides/notesSlide3.xml"/>
  <Override ContentType="application/vnd.openxmlformats-officedocument.themeOverride+xml" PartName="/ppt/theme/themeOverride3.xml"/>
  <Override ContentType="application/vnd.openxmlformats-officedocument.presentationml.notesSlide+xml" PartName="/ppt/notesSlides/notesSlide4.xml"/>
  <Override ContentType="application/vnd.openxmlformats-officedocument.themeOverride+xml" PartName="/ppt/theme/themeOverride4.xml"/>
  <Override ContentType="application/vnd.openxmlformats-officedocument.presentationml.notesSlide+xml" PartName="/ppt/notesSlides/notesSlide5.xml"/>
  <Override ContentType="application/vnd.openxmlformats-officedocument.themeOverride+xml" PartName="/ppt/theme/themeOverride5.xml"/>
  <Override ContentType="application/vnd.openxmlformats-officedocument.presentationml.notesSlide+xml" PartName="/ppt/notesSlides/notesSlide6.xml"/>
  <Override ContentType="application/vnd.openxmlformats-officedocument.themeOverride+xml" PartName="/ppt/theme/themeOverride6.xml"/>
  <Override ContentType="application/vnd.openxmlformats-officedocument.presentationml.notesSlide+xml" PartName="/ppt/notesSlides/notesSlide7.xml"/>
  <Override ContentType="application/vnd.openxmlformats-officedocument.themeOverride+xml" PartName="/ppt/theme/themeOverride7.xml"/>
  <Override ContentType="application/vnd.openxmlformats-officedocument.presentationml.notesSlide+xml" PartName="/ppt/notesSlides/notesSlide8.xml"/>
  <Override ContentType="application/vnd.openxmlformats-officedocument.themeOverride+xml" PartName="/ppt/theme/themeOverride8.xml"/>
  <Override ContentType="application/vnd.openxmlformats-officedocument.presentationml.notesSlide+xml" PartName="/ppt/notesSlides/notesSlide9.xml"/>
  <Override ContentType="application/vnd.openxmlformats-officedocument.themeOverride+xml" PartName="/ppt/theme/themeOverride9.xml"/>
  <Override ContentType="application/vnd.openxmlformats-officedocument.presentationml.notesSlide+xml" PartName="/ppt/notesSlides/notesSlide10.xml"/>
  <Override ContentType="application/vnd.openxmlformats-officedocument.themeOverride+xml" PartName="/ppt/theme/themeOverride10.xml"/>
  <Override ContentType="application/vnd.openxmlformats-officedocument.presentationml.notesSlide+xml" PartName="/ppt/notesSlides/notesSlide11.xml"/>
  <Override ContentType="application/vnd.openxmlformats-officedocument.themeOverride+xml" PartName="/ppt/theme/themeOverride11.xml"/>
  <Override ContentType="application/vnd.openxmlformats-officedocument.presentationml.notesSlide+xml" PartName="/ppt/notesSlides/notesSlide12.xml"/>
  <Override ContentType="application/vnd.openxmlformats-officedocument.themeOverride+xml" PartName="/ppt/theme/themeOverride12.xml"/>
  <Override ContentType="application/vnd.openxmlformats-officedocument.presentationml.notesSlide+xml" PartName="/ppt/notesSlides/notesSlide13.xml"/>
  <Override ContentType="application/vnd.openxmlformats-officedocument.themeOverride+xml" PartName="/ppt/theme/themeOverride13.xml"/>
  <Override ContentType="application/vnd.openxmlformats-officedocument.presentationml.notesSlide+xml" PartName="/ppt/notesSlides/notesSlide14.xml"/>
  <Override ContentType="application/vnd.openxmlformats-officedocument.themeOverride+xml" PartName="/ppt/theme/themeOverride14.xml"/>
  <Override ContentType="application/vnd.openxmlformats-officedocument.presentationml.notesSlide+xml" PartName="/ppt/notesSlides/notesSlide15.xml"/>
  <Override ContentType="application/vnd.openxmlformats-officedocument.themeOverride+xml" PartName="/ppt/theme/themeOverride15.xml"/>
  <Override ContentType="application/vnd.openxmlformats-officedocument.presentationml.notesSlide+xml" PartName="/ppt/notesSlides/notesSlide16.xml"/>
  <Override ContentType="application/vnd.openxmlformats-officedocument.themeOverride+xml" PartName="/ppt/theme/themeOverride16.xml"/>
  <Override ContentType="application/vnd.openxmlformats-officedocument.presentationml.notesSlide+xml" PartName="/ppt/notesSlides/notesSlide17.xml"/>
  <Override ContentType="application/vnd.openxmlformats-officedocument.themeOverride+xml" PartName="/ppt/theme/themeOverride17.xml"/>
  <Override ContentType="application/vnd.openxmlformats-officedocument.presentationml.notesSlide+xml" PartName="/ppt/notesSlides/notesSlide18.xml"/>
  <Override ContentType="application/vnd.openxmlformats-officedocument.themeOverride+xml" PartName="/ppt/theme/themeOverride18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1" r:id="rId2"/>
    <p:sldId id="273" r:id="rId3"/>
    <p:sldId id="274" r:id="rId4"/>
    <p:sldId id="286" r:id="rId5"/>
    <p:sldId id="280" r:id="rId6"/>
    <p:sldId id="281" r:id="rId7"/>
    <p:sldId id="275" r:id="rId8"/>
    <p:sldId id="282" r:id="rId9"/>
    <p:sldId id="284" r:id="rId10"/>
    <p:sldId id="288" r:id="rId11"/>
    <p:sldId id="291" r:id="rId12"/>
    <p:sldId id="278" r:id="rId13"/>
    <p:sldId id="292" r:id="rId14"/>
    <p:sldId id="276" r:id="rId15"/>
    <p:sldId id="283" r:id="rId16"/>
    <p:sldId id="285" r:id="rId17"/>
    <p:sldId id="277" r:id="rId18"/>
    <p:sldId id="279" r:id="rId19"/>
    <p:sldId id="290" r:id="rId20"/>
  </p:sldIdLst>
  <p:sldSz cx="12192000" cy="6858000"/>
  <p:notesSz cx="7559675" cy="10691813"/>
  <p:defaultText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800" b="0" i="0" u="sng" strike="noStrike" kern="1" cap="none" spc="0" baseline="0">
        <a:solidFill>
          <a:schemeClr val="tx1"/>
        </a:solidFill>
        <a:effectLst/>
        <a:latin typeface="Arial" pitchFamily="2" charset="0"/>
        <a:ea typeface="Microsoft YaHei" pitchFamily="2" charset="0"/>
        <a:cs typeface="Arial" pitchFamily="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761668764" val="1228" revOS="4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761668764" val="101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761668764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771" y="-58"/>
      </p:cViewPr>
      <p:guideLst>
        <p:guide orient="horz" pos="2160"/>
        <p:guide pos="3840"/>
      </p:guideLst>
    </p:cSldViewPr>
  </p:slideViewPr>
  <p:outlineViewPr>
    <p:cViewPr>
      <p:scale>
        <a:sx n="85" d="100"/>
        <a:sy n="85" d="100"/>
      </p:scale>
      <p:origin x="-775" y="-7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" d="100"/>
        <a:sy n="15" d="100"/>
      </p:scale>
      <p:origin x="0" y="0"/>
    </p:cViewPr>
  </p:sorterViewPr>
  <p:notesViewPr>
    <p:cSldViewPr>
      <p:cViewPr>
        <p:scale>
          <a:sx n="70" d="100"/>
          <a:sy n="70" d="100"/>
        </p:scale>
        <p:origin x="384" y="356"/>
      </p:cViewPr>
      <p:guideLst>
        <p:guide orient="horz" pos="2880"/>
        <p:guide pos="2160"/>
      </p:guideLst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P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VwEAAAAFAAAmLQAAph0AABAAAAAmAAAACAAAAAEPAAD/HwAA"/>
              </a:ext>
            </a:extLst>
          </p:cNvSpPr>
          <p:nvPr>
            <p:ph type="sldImg"/>
          </p:nvPr>
        </p:nvSpPr>
        <p:spPr>
          <a:xfrm>
            <a:off x="217805" y="812800"/>
            <a:ext cx="7121525" cy="4006850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ZKQAA1TwAABAAAAAmAAAACAAAAL8fAAD//8EB"/>
              </a:ext>
            </a:extLst>
          </p:cNvSpPr>
          <p:nvPr>
            <p:ph type="body"/>
          </p:nvPr>
        </p:nvSpPr>
        <p:spPr>
          <a:xfrm>
            <a:off x="755650" y="5078730"/>
            <a:ext cx="6047105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endParaRPr cap="none" noProof="1"/>
          </a:p>
        </p:txBody>
      </p:sp>
      <p:sp>
        <p:nvSpPr>
          <p:cNvPr id="4" name="Rectangle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AtFAAASAMAABAAAAAmAAAACAAAAL+fAAD//8EB"/>
              </a:ext>
            </a:extLst>
          </p:cNvSpPr>
          <p:nvPr>
            <p:ph type="hdr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endParaRPr dirty="0"/>
          </a:p>
        </p:txBody>
      </p:sp>
      <p:sp>
        <p:nvSpPr>
          <p:cNvPr id="5" name="Rectangle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v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AAAAAB/LgAASAMAABAAAAAmAAAACAAAAL+fAAD//8EB"/>
              </a:ext>
            </a:extLst>
          </p:cNvSpPr>
          <p:nvPr>
            <p:ph type="dt" idx="10"/>
          </p:nvPr>
        </p:nvSpPr>
        <p:spPr>
          <a:xfrm>
            <a:off x="427863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t">
            <a:prstTxWarp prst="textNoShape">
              <a:avLst/>
            </a:prstTxWarp>
          </a:bodyPr>
          <a:lstStyle>
            <a:lvl1pPr algn="r"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endParaRPr dirty="0"/>
          </a:p>
        </p:txBody>
      </p:sp>
      <p:sp>
        <p:nvSpPr>
          <p:cNvPr id="6" name="Rectangle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b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Hs+AAAtFAAAw0EAABAAAAAmAAAACAAAAL+fAAD//8EB"/>
              </a:ext>
            </a:extLst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endParaRPr dirty="0"/>
          </a:p>
        </p:txBody>
      </p:sp>
      <p:sp>
        <p:nvSpPr>
          <p:cNvPr id="7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j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L+fAAD//8EB"/>
              </a:ext>
            </a:extLst>
          </p:cNvSpPr>
          <p:nvPr>
            <p:ph type="sldNum" idx="12"/>
          </p:nvPr>
        </p:nvSpPr>
        <p:spPr>
          <a:xfrm>
            <a:off x="427863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spcCol="215900" anchor="b">
            <a:prstTxWarp prst="textNoShape">
              <a:avLst/>
            </a:prstTxWarp>
          </a:bodyPr>
          <a:lstStyle>
            <a:lvl1pPr algn="r" defTabSz="914400">
              <a:lnSpc>
                <a:spcPct val="95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400" u="none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fld id="{3F55A8FB-B5D2-005E-9CED-430BE6A36A16}" type="slidenum"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60402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1pPr>
    <a:lvl2pPr marL="742950" marR="0" indent="-28575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2pPr>
    <a:lvl3pPr marL="11430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3pPr>
    <a:lvl4pPr marL="16002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4pPr>
    <a:lvl5pPr marL="2057400" marR="0" indent="-228600" algn="l" defTabSz="44958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rgbClr val="000000"/>
        </a:solidFill>
        <a:effectLst/>
        <a:latin typeface="Times New Roman" pitchFamily="1" charset="0"/>
        <a:ea typeface="Times New Roman" pitchFamily="1" charset="0"/>
        <a:cs typeface="Times New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sng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5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6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7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8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8FF6-B8D2-0079-9CED-4E2CC1A36A1B}" type="slidenum">
              <a:rPr lang="de-DE" sz="1400" cap="none"/>
              <a:t>2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11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8BA3-EDD2-007D-9CED-1B28C5A36A4E}" type="slidenum">
              <a:rPr lang="de-DE" sz="1400" cap="none"/>
              <a:t>12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8BA3-EDD2-007D-9CED-1B28C5A36A4E}" type="slidenum">
              <a:rPr lang="de-DE" sz="1400" cap="none"/>
              <a:t>13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14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15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16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B87B-35D2-004E-9CED-C31BF6A36A96}" type="slidenum">
              <a:rPr lang="de-DE" sz="1400" cap="none"/>
              <a:t>17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c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A4B5-FBD2-0052-9CED-0D07EAA36A58}" type="slidenum">
              <a:rPr lang="de-DE" sz="1400" cap="none"/>
              <a:t>18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A4B5-FBD2-0052-9CED-0D07EAA36A58}" type="slidenum">
              <a:rPr lang="de-DE" sz="1400" cap="none"/>
              <a:t>19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C43B-75D2-0032-9CED-83678AA36AD6}" type="slidenum">
              <a:rPr lang="de-DE" sz="1400" cap="none"/>
              <a:t>3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C43B-75D2-0032-9CED-83678AA36AD6}" type="slidenum">
              <a:rPr lang="de-DE" sz="1400" cap="none"/>
              <a:t>4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EF-A1D2-000E-9CED-575BB6A36A02}" type="slidenum">
              <a:rPr lang="de-DE" sz="1400" cap="none"/>
              <a:t>5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798-D6D2-0001-9CED-2054B9A36A75}" type="slidenum">
              <a:rPr lang="de-DE" sz="1400" cap="none"/>
              <a:t>6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805" y="812800"/>
            <a:ext cx="7122795" cy="4008755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A71F-51D2-0051-9CED-A704E9A36AF2}" type="slidenum">
              <a:rPr lang="de-DE" sz="1400" cap="none"/>
              <a:t>7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A71F-51D2-0051-9CED-A704E9A36AF2}" type="slidenum">
              <a:rPr lang="de-DE" sz="1400" cap="none"/>
              <a:t>8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9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UhoAAHs+AAB/LgAAw0EAABAAAAAmAAAACAAAAAGAAAD/HwAA"/>
              </a:ext>
            </a:extLst>
          </p:cNvSpPr>
          <p:nvPr>
            <p:ph type="sldNum" sz="quarter" idx="12"/>
          </p:nvPr>
        </p:nvSpPr>
        <p:spPr>
          <a:xfrm>
            <a:off x="4278630" y="10156825"/>
            <a:ext cx="3279775" cy="533400"/>
          </a:xfrm>
          <a:noFill/>
          <a:ln>
            <a:noFill/>
          </a:ln>
        </p:spPr>
        <p:txBody>
          <a:bodyPr/>
          <a:lstStyle>
            <a:lvl1pPr defTabSz="91440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1pPr>
            <a:lvl2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2pPr>
            <a:lvl3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3pPr>
            <a:lvl4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4pPr>
            <a:lvl5pPr defTabSz="449580">
              <a:spcBef>
                <a:spcPts val="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lang="en-GB" sz="1200" cap="none">
                <a:solidFill>
                  <a:srgbClr val="000000"/>
                </a:solidFill>
                <a:latin typeface="Times New Roman" pitchFamily="1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spcBef>
                <a:spcPts val="0"/>
              </a:spcBef>
              <a:defRPr lang="en-GB"/>
            </a:pPr>
            <a:fld id="{3F55F894-DAD2-000E-9CED-2C5BB6A36A79}" type="slidenum">
              <a:rPr lang="de-DE" sz="1400" cap="none"/>
              <a:t>10</a:t>
            </a:fld>
            <a:endParaRPr lang="de-DE" sz="1400" cap="none" dirty="0"/>
          </a:p>
        </p:txBody>
      </p:sp>
      <p:sp>
        <p:nvSpPr>
          <p:cNvPr id="3" name="Rectangle 1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C0AAAAAkAAAAEgAAACQAAAASAAAAAAAAAAAAAAAAAAAAAEAAABQAAAAAAAAAAAA4D8AAAAAAADgPwAAAAAAAOA/AAAAAAAA4D8AAAAAAADgPwAAAAAAAOA/AAAAAAAA4D8AAAAAAADgPwAAAAAAAOA/AAAAAAAA4D8CAAAAjAAAAAEAAAAAAAAA////AP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wEAAAAFAAAoLQAAqR0AABAAAAAmAAAACAAAAAEOAAD/HwAA"/>
              </a:ext>
            </a:extLst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</p:sp>
      <p:sp>
        <p:nvSpPr>
          <p:cNvPr id="4" name="Rectang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AAAAAAAAAAAAAAAAA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C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pgQAAD4fAADbKQAA1zwAABAAAAAmAAAACAAAAIEeAAD/HwAA"/>
              </a:ext>
            </a:extLst>
          </p:cNvSpPr>
          <p:nvPr>
            <p:ph type="body" idx="1"/>
          </p:nvPr>
        </p:nvSpPr>
        <p:spPr>
          <a:xfrm>
            <a:off x="755650" y="5078730"/>
            <a:ext cx="6048375" cy="4811395"/>
          </a:xfrm>
          <a:noFill/>
          <a:ln>
            <a:noFill/>
          </a:ln>
        </p:spPr>
        <p:txBody>
          <a:bodyPr vert="horz" wrap="none" lIns="0" tIns="0" rIns="0" bIns="0" numCol="1" spcCol="215900" anchor="ctr">
            <a:prstTxWarp prst="textNoShape">
              <a:avLst/>
            </a:prstTxWarp>
          </a:bodyPr>
          <a:lstStyle/>
          <a:p>
            <a:pPr>
              <a:defRPr lang="en-GB"/>
            </a:pPr>
            <a:endParaRPr lang="de-DE" cap="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oAUAABsNAABgRQAAJhYAABAAAAAmAAAACAAAAAGBAAAAAAAA"/>
              </a:ext>
            </a:extLst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Untertitel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QAsAAOgXAADAPwAAsCIAABAAAAAmAAAACAAAAAGBAAAAAAAA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GB" cap="none"/>
            </a:lvl1pPr>
            <a:lvl2pPr marL="457200" indent="0" algn="ctr">
              <a:buNone/>
              <a:defRPr lang="en-GB" cap="none"/>
            </a:lvl2pPr>
            <a:lvl3pPr marL="914400" indent="0" algn="ctr">
              <a:buNone/>
              <a:defRPr lang="en-GB" cap="none"/>
            </a:lvl3pPr>
            <a:lvl4pPr marL="1371600" indent="0" algn="ctr">
              <a:buNone/>
              <a:defRPr lang="en-GB" cap="none"/>
            </a:lvl4pPr>
            <a:lvl5pPr marL="1828800" indent="0" algn="ctr">
              <a:buNone/>
              <a:defRPr lang="en-GB" cap="none"/>
            </a:lvl5pPr>
            <a:lvl6pPr marL="2286000" indent="0" algn="ctr">
              <a:buNone/>
              <a:defRPr lang="en-GB" cap="none"/>
            </a:lvl6pPr>
            <a:lvl7pPr marL="2743200" indent="0" algn="ctr">
              <a:buNone/>
              <a:defRPr lang="en-GB" cap="none"/>
            </a:lvl7pPr>
            <a:lvl8pPr marL="3200400" indent="0" algn="ctr">
              <a:buNone/>
              <a:defRPr lang="en-GB" cap="none"/>
            </a:lvl8pPr>
            <a:lvl9pPr marL="3657600" indent="0" algn="ctr">
              <a:buNone/>
              <a:defRPr lang="en-GB" cap="none"/>
            </a:lvl9pPr>
          </a:lstStyle>
          <a:p>
            <a:pPr>
              <a:defRPr lang="en-GB"/>
            </a:pPr>
            <a:r>
              <a:rPr lang="de-DE" cap="none"/>
              <a:t>Formatvorlage des Untertitelmasters durch Klicken bearbeiten</a:t>
            </a:r>
          </a:p>
        </p:txBody>
      </p:sp>
      <p:grpSp>
        <p:nvGrpSpPr>
          <p:cNvPr id="4" name="Gruppieren 3"/>
          <p:cNvGrp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6_nO4AaRMAAAAlAAAAAQAAAA8BAAAAkAAAAEgAAACQAAAASAAAAAAAAAAAAAAAAAAAABcAAAAUAAAAAAAAAAAAAAD/fwAA/38AAAAAAAAJAAAABAAAANit5wkfAAAAVAAAAAAAAAAAAAAAAAAAAAAAAAAAAAAAAAAAAAAAAAAAAAAAAAAAAAAAAAAAAAAAAAAAAAAAAAAAAAAAAAAAAAAAAAAAAAAAAAAAAAAAAAAAAAAAAAAAACEAAAAYAAAAFAAAAJERAADCAAAAbEoAAJ0pAAAQAAAAJgAAAAgAAAD/////AAAAAA=="/>
              </a:ext>
            </a:extLst>
          </p:cNvGrpSpPr>
          <p:nvPr/>
        </p:nvGrpSpPr>
        <p:grpSpPr>
          <a:xfrm rot="10800000">
            <a:off x="2855595" y="123190"/>
            <a:ext cx="9242425" cy="6641465"/>
            <a:chOff x="2855595" y="123190"/>
            <a:chExt cx="9242425" cy="6641465"/>
          </a:xfrm>
        </p:grpSpPr>
        <p:pic>
          <p:nvPicPr>
            <p:cNvPr id="6" name="Picture 1"/>
            <p:cNvPicPr>
              <a:picLocks noChangeAspect="1"/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xhoAAFoGAAA6BQAABwUAAAAAAABkAAAAZAAAAAAAAAAjAAAABAAAAGQAAAAXAAAAFAAAAAAAAAAAAAAA/38AAP9/AAAAAAAACQAAAAQAAABtTmF0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JERAADCAAAAKR8AAJ0pAAAAAAAAJgAAAAgAAAD//////////w=="/>
                </a:ext>
              </a:extLst>
            </p:cNvPicPr>
            <p:nvPr/>
          </p:nvPicPr>
          <p:blipFill>
            <a:blip r:embed="rId2"/>
            <a:srcRect l="68540" t="16260" r="13380" b="12870"/>
            <a:stretch>
              <a:fillRect/>
            </a:stretch>
          </p:blipFill>
          <p:spPr>
            <a:xfrm>
              <a:off x="2855595" y="123190"/>
              <a:ext cx="2209800" cy="6641465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5" name="Picture 3"/>
            <p:cNvPicPr>
              <a:picLocks noChangeAspect="1"/>
              <a:extLst>
                <a:ext uri="smNativeData">
  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IkDAABDAg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LQgAABwAgAAbEoAAB4oAAAAAAAAJgAAAAgAAAD//////////w=="/>
                </a:ext>
              </a:extLst>
            </p:cNvPicPr>
            <p:nvPr/>
          </p:nvPicPr>
          <p:blipFill>
            <a:blip r:embed="rId2"/>
            <a:srcRect t="9050" r="5790"/>
            <a:stretch>
              <a:fillRect/>
            </a:stretch>
          </p:blipFill>
          <p:spPr>
            <a:xfrm>
              <a:off x="5316220" y="396240"/>
              <a:ext cx="6781800" cy="6125210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DMY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B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Vertikaler Text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A9RwAAtSUAABAAAAAmAAAACAAAAAOBAAAAAAAA"/>
              </a:ext>
            </a:extLst>
          </p:cNvSpPr>
          <p:nvPr>
            <p:ph idx="1"/>
          </p:nvPr>
        </p:nvSpPr>
        <p:spPr>
          <a:xfrm>
            <a:off x="609600" y="1605280"/>
            <a:ext cx="10970895" cy="4524375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T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DYAAK4BAAA9RwAAtSUAABAAAAAmAAAACAAAAAOBAAAAAAAA"/>
              </a:ext>
            </a:extLst>
          </p:cNvSpPr>
          <p:nvPr>
            <p:ph type="title"/>
          </p:nvPr>
        </p:nvSpPr>
        <p:spPr>
          <a:xfrm>
            <a:off x="8839200" y="273050"/>
            <a:ext cx="2741295" cy="5856605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Vertikaler Text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gNQAAtSUAABAAAAAmAAAACAAAAAOBAAAAAAAA"/>
              </a:ext>
            </a:extLst>
          </p:cNvSpPr>
          <p:nvPr>
            <p:ph idx="1"/>
          </p:nvPr>
        </p:nvSpPr>
        <p:spPr>
          <a:xfrm>
            <a:off x="609600" y="273050"/>
            <a:ext cx="8026400" cy="5856605"/>
          </a:xfrm>
          <a:prstGeom prst="rect">
            <a:avLst/>
          </a:prstGeo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ZCpw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B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B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A9RwAAtSUAABAAAAAmAAAACAAAAAGBAAAAAAAA"/>
              </a:ext>
            </a:extLst>
          </p:cNvSpPr>
          <p:nvPr>
            <p:ph idx="1"/>
          </p:nvPr>
        </p:nvSpPr>
        <p:spPr>
          <a:xfrm>
            <a:off x="609600" y="1605280"/>
            <a:ext cx="10970895" cy="4524375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BwbAACtRQAAfSMAABAAAAAmAAAACAAAAAGBAAAAAAAA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  <a:prstGeom prst="rect">
            <a:avLst/>
          </a:prstGeom>
        </p:spPr>
        <p:txBody>
          <a:bodyPr/>
          <a:lstStyle>
            <a:lvl1pPr algn="l">
              <a:defRPr lang="en-GB" sz="4000" b="1" cap="all"/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r>
              <a:rPr lang="de-DE" cap="all"/>
              <a:t>Titelmasterformat durch Klicken bearbeiten</a:t>
            </a:r>
          </a:p>
        </p:txBody>
      </p:sp>
      <p:sp>
        <p:nvSpPr>
          <p:cNvPr id="3" name="Text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QAB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7QUAAOIRAACtRQAAHBsAABAAAAAmAAAACAAAAIGBAAAAAAAA"/>
              </a:ext>
            </a:extLst>
          </p:cNvSpPr>
          <p:nvPr>
            <p:ph idx="1"/>
          </p:nvPr>
        </p:nvSpPr>
        <p:spPr>
          <a:xfrm>
            <a:off x="963295" y="2907030"/>
            <a:ext cx="10363200" cy="1499870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000" cap="none"/>
            </a:lvl1pPr>
            <a:lvl2pPr marL="457200" indent="0">
              <a:buNone/>
              <a:defRPr lang="en-GB" sz="1800" cap="none"/>
            </a:lvl2pPr>
            <a:lvl3pPr marL="914400" indent="0">
              <a:buNone/>
              <a:defRPr lang="en-GB" sz="1600" cap="none"/>
            </a:lvl3pPr>
            <a:lvl4pPr marL="1371600" indent="0">
              <a:buNone/>
              <a:defRPr lang="en-GB" sz="1400" cap="none"/>
            </a:lvl4pPr>
            <a:lvl5pPr marL="1828800" indent="0">
              <a:buNone/>
              <a:defRPr lang="en-GB" sz="1400" cap="none"/>
            </a:lvl5pPr>
            <a:lvl6pPr marL="2286000" indent="0">
              <a:buNone/>
              <a:defRPr lang="en-GB" sz="1400" cap="none"/>
            </a:lvl6pPr>
            <a:lvl7pPr marL="2743200" indent="0">
              <a:buNone/>
              <a:defRPr lang="en-GB" sz="1400" cap="none"/>
            </a:lvl7pPr>
            <a:lvl8pPr marL="3200400" indent="0">
              <a:buNone/>
              <a:defRPr lang="en-GB" sz="1400" cap="none"/>
            </a:lvl8pPr>
            <a:lvl9pPr marL="3657600" indent="0">
              <a:buNone/>
              <a:defRPr lang="en-GB" sz="14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B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OAJAADdJAAAtSUAABAAAAAmAAAACAAAAAGBAAAAAAAA"/>
              </a:ext>
            </a:extLst>
          </p:cNvSpPr>
          <p:nvPr>
            <p:ph idx="1"/>
          </p:nvPr>
        </p:nvSpPr>
        <p:spPr>
          <a:xfrm>
            <a:off x="609600" y="1605280"/>
            <a:ext cx="5382895" cy="4524375"/>
          </a:xfrm>
          <a:prstGeom prst="rect">
            <a:avLst/>
          </a:prstGeom>
        </p:spPr>
        <p:txBody>
          <a:bodyPr/>
          <a:lstStyle>
            <a:lvl1pPr>
              <a:defRPr lang="en-GB" sz="2800" cap="none"/>
            </a:lvl1pPr>
            <a:lvl2pPr>
              <a:defRPr lang="en-GB" sz="2400" cap="none"/>
            </a:lvl2pPr>
            <a:lvl3pPr>
              <a:defRPr lang="en-GB" sz="2000" cap="none"/>
            </a:lvl3pPr>
            <a:lvl4pPr>
              <a:defRPr lang="en-GB" sz="1800" cap="none"/>
            </a:lvl4pPr>
            <a:lvl5pPr>
              <a:defRPr lang="en-GB" sz="1800" cap="none"/>
            </a:lvl5pPr>
            <a:lvl6pPr>
              <a:defRPr lang="en-GB" sz="1800" cap="none"/>
            </a:lvl6pPr>
            <a:lvl7pPr>
              <a:defRPr lang="en-GB" sz="1800" cap="none"/>
            </a:lvl7pPr>
            <a:lvl8pPr>
              <a:defRPr lang="en-GB" sz="1800" cap="none"/>
            </a:lvl8pPr>
            <a:lvl9pPr>
              <a:defRPr lang="en-GB" sz="18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4" name="Inhaltsplatzhalter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SYAAOAJAAA9RwAAtSUAABAAAAAmAAAACAAAAAGBAAAAAAAA"/>
              </a:ext>
            </a:extLst>
          </p:cNvSpPr>
          <p:nvPr>
            <p:ph idx="2"/>
          </p:nvPr>
        </p:nvSpPr>
        <p:spPr>
          <a:xfrm>
            <a:off x="6195695" y="1605280"/>
            <a:ext cx="5384800" cy="4524375"/>
          </a:xfrm>
          <a:prstGeom prst="rect">
            <a:avLst/>
          </a:prstGeom>
        </p:spPr>
        <p:txBody>
          <a:bodyPr/>
          <a:lstStyle>
            <a:lvl1pPr>
              <a:defRPr lang="en-GB" sz="2800" cap="none"/>
            </a:lvl1pPr>
            <a:lvl2pPr>
              <a:defRPr lang="en-GB" sz="2400" cap="none"/>
            </a:lvl2pPr>
            <a:lvl3pPr>
              <a:defRPr lang="en-GB" sz="2000" cap="none"/>
            </a:lvl3pPr>
            <a:lvl4pPr>
              <a:defRPr lang="en-GB" sz="1800" cap="none"/>
            </a:lvl4pPr>
            <a:lvl5pPr>
              <a:defRPr lang="en-GB" sz="1800" cap="none"/>
            </a:lvl5pPr>
            <a:lvl6pPr>
              <a:defRPr lang="en-GB" sz="1800" cap="none"/>
            </a:lvl6pPr>
            <a:lvl7pPr>
              <a:defRPr lang="en-GB" sz="1800" cap="none"/>
            </a:lvl7pPr>
            <a:lvl8pPr>
              <a:defRPr lang="en-GB" sz="1800" cap="none"/>
            </a:lvl8pPr>
            <a:lvl9pPr>
              <a:defRPr lang="en-GB" sz="18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T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LEBAABARwAAuQgAABAAAAAmAAAACAAAAAGBAAAAAAAA"/>
              </a:ext>
            </a:extLst>
          </p:cNvSpPr>
          <p:nvPr>
            <p:ph type="title"/>
          </p:nvPr>
        </p:nvSpPr>
        <p:spPr>
          <a:xfrm>
            <a:off x="609600" y="274955"/>
            <a:ext cx="10972800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Text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HIJAADjJAAAYQ0AABAAAAAmAAAACAAAAIGBAAAAAAAA"/>
              </a:ext>
            </a:extLst>
          </p:cNvSpPr>
          <p:nvPr>
            <p:ph idx="1"/>
          </p:nvPr>
        </p:nvSpPr>
        <p:spPr>
          <a:xfrm>
            <a:off x="609600" y="1535430"/>
            <a:ext cx="5386705" cy="63944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400" b="1" cap="none"/>
            </a:lvl1pPr>
            <a:lvl2pPr marL="457200" indent="0">
              <a:buNone/>
              <a:defRPr lang="en-GB" sz="2000" b="1" cap="none"/>
            </a:lvl2pPr>
            <a:lvl3pPr marL="914400" indent="0">
              <a:buNone/>
              <a:defRPr lang="en-GB" sz="1800" b="1" cap="none"/>
            </a:lvl3pPr>
            <a:lvl4pPr marL="1371600" indent="0">
              <a:buNone/>
              <a:defRPr lang="en-GB" sz="1600" b="1" cap="none"/>
            </a:lvl4pPr>
            <a:lvl5pPr marL="1828800" indent="0">
              <a:buNone/>
              <a:defRPr lang="en-GB" sz="1600" b="1" cap="none"/>
            </a:lvl5pPr>
            <a:lvl6pPr marL="2286000" indent="0">
              <a:buNone/>
              <a:defRPr lang="en-GB" sz="1600" b="1" cap="none"/>
            </a:lvl6pPr>
            <a:lvl7pPr marL="2743200" indent="0">
              <a:buNone/>
              <a:defRPr lang="en-GB" sz="1600" b="1" cap="none"/>
            </a:lvl7pPr>
            <a:lvl8pPr marL="3200400" indent="0">
              <a:buNone/>
              <a:defRPr lang="en-GB" sz="1600" b="1" cap="none"/>
            </a:lvl8pPr>
            <a:lvl9pPr marL="3657600" indent="0">
              <a:buNone/>
              <a:defRPr lang="en-GB" sz="1600" b="1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  <p:sp>
        <p:nvSpPr>
          <p:cNvPr id="4" name="Inhaltsplatzhalter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GENAADjJAAAsCUAABAAAAAmAAAACAAAAAGBAAAAAAAA"/>
              </a:ext>
            </a:extLst>
          </p:cNvSpPr>
          <p:nvPr>
            <p:ph idx="2"/>
          </p:nvPr>
        </p:nvSpPr>
        <p:spPr>
          <a:xfrm>
            <a:off x="609600" y="2174875"/>
            <a:ext cx="5386705" cy="3951605"/>
          </a:xfrm>
          <a:prstGeom prst="rect">
            <a:avLst/>
          </a:prstGeom>
        </p:spPr>
        <p:txBody>
          <a:bodyPr/>
          <a:lstStyle>
            <a:lvl1pPr>
              <a:defRPr lang="en-GB" sz="2400" cap="none"/>
            </a:lvl1pPr>
            <a:lvl2pPr>
              <a:defRPr lang="en-GB" sz="2000" cap="none"/>
            </a:lvl2pPr>
            <a:lvl3pPr>
              <a:defRPr lang="en-GB" sz="1800" cap="none"/>
            </a:lvl3pPr>
            <a:lvl4pPr>
              <a:defRPr lang="en-GB" sz="1600" cap="none"/>
            </a:lvl4pPr>
            <a:lvl5pPr>
              <a:defRPr lang="en-GB" sz="1600" cap="none"/>
            </a:lvl5pPr>
            <a:lvl6pPr>
              <a:defRPr lang="en-GB" sz="1600" cap="none"/>
            </a:lvl6pPr>
            <a:lvl7pPr>
              <a:defRPr lang="en-GB" sz="1600" cap="none"/>
            </a:lvl7pPr>
            <a:lvl8pPr>
              <a:defRPr lang="en-GB" sz="1600" cap="none"/>
            </a:lvl8pPr>
            <a:lvl9pPr>
              <a:defRPr lang="en-GB" sz="16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5" name="Textplatzhalter 4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7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GSYAAHIJAABARwAAYQ0AABAAAAAmAAAACAAAAIGBAAAAAAAA"/>
              </a:ext>
            </a:extLst>
          </p:cNvSpPr>
          <p:nvPr>
            <p:ph idx="3"/>
          </p:nvPr>
        </p:nvSpPr>
        <p:spPr>
          <a:xfrm>
            <a:off x="6193155" y="1535430"/>
            <a:ext cx="5389245" cy="63944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buNone/>
              <a:defRPr lang="en-GB" sz="2400" b="1" cap="none"/>
            </a:lvl1pPr>
            <a:lvl2pPr marL="457200" indent="0">
              <a:buNone/>
              <a:defRPr lang="en-GB" sz="2000" b="1" cap="none"/>
            </a:lvl2pPr>
            <a:lvl3pPr marL="914400" indent="0">
              <a:buNone/>
              <a:defRPr lang="en-GB" sz="1800" b="1" cap="none"/>
            </a:lvl3pPr>
            <a:lvl4pPr marL="1371600" indent="0">
              <a:buNone/>
              <a:defRPr lang="en-GB" sz="1600" b="1" cap="none"/>
            </a:lvl4pPr>
            <a:lvl5pPr marL="1828800" indent="0">
              <a:buNone/>
              <a:defRPr lang="en-GB" sz="1600" b="1" cap="none"/>
            </a:lvl5pPr>
            <a:lvl6pPr marL="2286000" indent="0">
              <a:buNone/>
              <a:defRPr lang="en-GB" sz="1600" b="1" cap="none"/>
            </a:lvl6pPr>
            <a:lvl7pPr marL="2743200" indent="0">
              <a:buNone/>
              <a:defRPr lang="en-GB" sz="1600" b="1" cap="none"/>
            </a:lvl7pPr>
            <a:lvl8pPr marL="3200400" indent="0">
              <a:buNone/>
              <a:defRPr lang="en-GB" sz="1600" b="1" cap="none"/>
            </a:lvl8pPr>
            <a:lvl9pPr marL="3657600" indent="0">
              <a:buNone/>
              <a:defRPr lang="en-GB" sz="1600" b="1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  <p:sp>
        <p:nvSpPr>
          <p:cNvPr id="6" name="Inhaltsplatzhalter 5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GSYAAGENAABARwAAsCUAABAAAAAmAAAACAAAAAGBAAAAAAAA"/>
              </a:ext>
            </a:extLst>
          </p:cNvSpPr>
          <p:nvPr>
            <p:ph idx="4"/>
          </p:nvPr>
        </p:nvSpPr>
        <p:spPr>
          <a:xfrm>
            <a:off x="6193155" y="2174875"/>
            <a:ext cx="5389245" cy="3951605"/>
          </a:xfrm>
          <a:prstGeom prst="rect">
            <a:avLst/>
          </a:prstGeom>
        </p:spPr>
        <p:txBody>
          <a:bodyPr/>
          <a:lstStyle>
            <a:lvl1pPr>
              <a:defRPr lang="en-GB" sz="2400" cap="none"/>
            </a:lvl1pPr>
            <a:lvl2pPr>
              <a:defRPr lang="en-GB" sz="2000" cap="none"/>
            </a:lvl2pPr>
            <a:lvl3pPr>
              <a:defRPr lang="en-GB" sz="1800" cap="none"/>
            </a:lvl3pPr>
            <a:lvl4pPr>
              <a:defRPr lang="en-GB" sz="1600" cap="none"/>
            </a:lvl4pPr>
            <a:lvl5pPr>
              <a:defRPr lang="en-GB" sz="1600" cap="none"/>
            </a:lvl5pPr>
            <a:lvl6pPr>
              <a:defRPr lang="en-GB" sz="1600" cap="none"/>
            </a:lvl6pPr>
            <a:lvl7pPr>
              <a:defRPr lang="en-GB" sz="1600" cap="none"/>
            </a:lvl7pPr>
            <a:lvl8pPr>
              <a:defRPr lang="en-GB" sz="1600" cap="none"/>
            </a:lvl8pPr>
            <a:lvl9pPr>
              <a:defRPr lang="en-GB" sz="16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H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A9RwAAtggAABAAAAAmAAAACAAAAAGBAAAAAAAA"/>
              </a:ext>
            </a:extLst>
          </p:cNvSpPr>
          <p:nvPr>
            <p:ph type="title"/>
          </p:nvPr>
        </p:nvSpPr>
        <p:spPr>
          <a:xfrm>
            <a:off x="609600" y="273050"/>
            <a:ext cx="10970895" cy="1143000"/>
          </a:xfrm>
          <a:prstGeom prst="rect">
            <a:avLst/>
          </a:prstGeom>
        </p:spPr>
        <p:txBody>
          <a:bodyPr/>
          <a:lstStyle/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K4BAABtHAAA1AgAABAAAAAmAAAACAAAAIGBAAAAAAAA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GB" sz="2000" b="1" cap="none"/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Inhalts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g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x0AAK4BAABARwAAsCUAABAAAAAmAAAACAAAAAGBAAAAAAAA"/>
              </a:ext>
            </a:extLst>
          </p:cNvSpPr>
          <p:nvPr>
            <p:ph idx="1"/>
          </p:nvPr>
        </p:nvSpPr>
        <p:spPr>
          <a:xfrm>
            <a:off x="4766945" y="273050"/>
            <a:ext cx="6815455" cy="5853430"/>
          </a:xfrm>
          <a:prstGeom prst="rect">
            <a:avLst/>
          </a:prstGeom>
        </p:spPr>
        <p:txBody>
          <a:bodyPr/>
          <a:lstStyle>
            <a:lvl1pPr>
              <a:defRPr lang="en-GB" sz="3200" cap="none"/>
            </a:lvl1pPr>
            <a:lvl2pPr>
              <a:defRPr lang="en-GB" sz="2800" cap="none"/>
            </a:lvl2pPr>
            <a:lvl3pPr>
              <a:defRPr lang="en-GB" sz="2400" cap="none"/>
            </a:lvl3pPr>
            <a:lvl4pPr>
              <a:defRPr lang="en-GB" sz="2000" cap="none"/>
            </a:lvl4pPr>
            <a:lvl5pPr>
              <a:defRPr lang="en-GB" sz="2000" cap="none"/>
            </a:lvl5pPr>
            <a:lvl6pPr>
              <a:defRPr lang="en-GB" sz="2000" cap="none"/>
            </a:lvl6pPr>
            <a:lvl7pPr>
              <a:defRPr lang="en-GB" sz="2000" cap="none"/>
            </a:lvl7pPr>
            <a:lvl8pPr>
              <a:defRPr lang="en-GB" sz="2000" cap="none"/>
            </a:lvl8pPr>
            <a:lvl9pPr>
              <a:defRPr lang="en-GB" sz="20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  <a:p>
            <a:pPr lvl="1">
              <a:defRPr lang="en-GB"/>
            </a:pPr>
            <a:r>
              <a:rPr lang="de-DE" cap="none"/>
              <a:t>Zweite Ebene</a:t>
            </a:r>
          </a:p>
          <a:p>
            <a:pPr lvl="2">
              <a:defRPr lang="en-GB"/>
            </a:pPr>
            <a:r>
              <a:rPr lang="de-DE" cap="none"/>
              <a:t>Dritte Ebene</a:t>
            </a:r>
          </a:p>
          <a:p>
            <a:pPr lvl="3">
              <a:defRPr lang="en-GB"/>
            </a:pPr>
            <a:r>
              <a:rPr lang="de-DE" cap="none"/>
              <a:t>Vierte Ebene</a:t>
            </a:r>
          </a:p>
          <a:p>
            <a:pPr lvl="4">
              <a:defRPr lang="en-GB"/>
            </a:pPr>
            <a:r>
              <a:rPr lang="de-DE" cap="none"/>
              <a:t>Fünfte Ebene</a:t>
            </a:r>
          </a:p>
        </p:txBody>
      </p:sp>
      <p:sp>
        <p:nvSpPr>
          <p:cNvPr id="4" name="Textplatzhalter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AMAANQIAABtHAAAsCUAABAAAAAmAAAACAAAAAGBAAAAAAAA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cap="none"/>
            </a:lvl1pPr>
            <a:lvl2pPr marL="457200" indent="0">
              <a:buNone/>
              <a:defRPr lang="en-GB" sz="1200" cap="none"/>
            </a:lvl2pPr>
            <a:lvl3pPr marL="914400" indent="0">
              <a:buNone/>
              <a:defRPr lang="en-GB" sz="1000" cap="none"/>
            </a:lvl3pPr>
            <a:lvl4pPr marL="1371600" indent="0">
              <a:buNone/>
              <a:defRPr lang="en-GB" sz="900" cap="none"/>
            </a:lvl4pPr>
            <a:lvl5pPr marL="1828800" indent="0">
              <a:buNone/>
              <a:defRPr lang="en-GB" sz="900" cap="none"/>
            </a:lvl5pPr>
            <a:lvl6pPr marL="2286000" indent="0">
              <a:buNone/>
              <a:defRPr lang="en-GB" sz="900" cap="none"/>
            </a:lvl6pPr>
            <a:lvl7pPr marL="2743200" indent="0">
              <a:buNone/>
              <a:defRPr lang="en-GB" sz="900" cap="none"/>
            </a:lvl7pPr>
            <a:lvl8pPr marL="3200400" indent="0">
              <a:buNone/>
              <a:defRPr lang="en-GB" sz="900" cap="none"/>
            </a:lvl8pPr>
            <a:lvl9pPr marL="3657600" indent="0">
              <a:buNone/>
              <a:defRPr lang="en-GB" sz="9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n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IgdAACzOwAABSEAABAAAAAmAAAACAAAAIGBAAAAAAAA"/>
              </a:ext>
            </a:extLst>
          </p:cNvSpPr>
          <p:nvPr>
            <p:ph type="title"/>
          </p:nvPr>
        </p:nvSpPr>
        <p:spPr>
          <a:xfrm>
            <a:off x="2389505" y="4800600"/>
            <a:ext cx="7315200" cy="567055"/>
          </a:xfrm>
          <a:prstGeom prst="rect">
            <a:avLst/>
          </a:prstGeo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en-GB" sz="2000" b="1" cap="none"/>
            </a:lvl1pPr>
            <a:lvl2pPr>
              <a:defRPr lang="en-GB" cap="none"/>
            </a:lvl2pPr>
            <a:lvl3pPr>
              <a:defRPr lang="en-GB" cap="none"/>
            </a:lvl3pPr>
            <a:lvl4pPr>
              <a:defRPr lang="en-GB" cap="none"/>
            </a:lvl4pPr>
            <a:lvl5pPr>
              <a:defRPr lang="en-GB" cap="none"/>
            </a:lvl5pPr>
            <a:lvl6pPr>
              <a:defRPr lang="en-GB" cap="none"/>
            </a:lvl6pPr>
            <a:lvl7pPr>
              <a:defRPr lang="en-GB" cap="none"/>
            </a:lvl7pPr>
            <a:lvl8pPr>
              <a:defRPr lang="en-GB" cap="none"/>
            </a:lvl8pPr>
            <a:lvl9pPr>
              <a:defRPr lang="en-GB" cap="none"/>
            </a:lvl9pPr>
          </a:lstStyle>
          <a:p>
            <a:pPr>
              <a:defRPr lang="en-GB"/>
            </a:pPr>
            <a:r>
              <a:rPr lang="de-DE" cap="none"/>
              <a:t>Titelmasterformat durch Klicken bearbeiten</a:t>
            </a:r>
          </a:p>
        </p:txBody>
      </p:sp>
      <p:sp>
        <p:nvSpPr>
          <p:cNvPr id="3" name="Bildplatzhalter 2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7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MUDAACzOwAAFR0AABAAAAAmAAAACAAAAAGBAAAAAAAA"/>
              </a:ext>
            </a:extLst>
          </p:cNvSpPr>
          <p:nvPr>
            <p:ph type="pic" idx="1"/>
          </p:nvPr>
        </p:nvSpPr>
        <p:spPr>
          <a:xfrm>
            <a:off x="2389505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3200" cap="none"/>
            </a:lvl1pPr>
            <a:lvl2pPr marL="457200" indent="0">
              <a:buNone/>
              <a:defRPr lang="en-GB" sz="2800" cap="none"/>
            </a:lvl2pPr>
            <a:lvl3pPr marL="914400" indent="0">
              <a:buNone/>
              <a:defRPr lang="en-GB" sz="2400" cap="none"/>
            </a:lvl3pPr>
            <a:lvl4pPr marL="1371600" indent="0">
              <a:buNone/>
              <a:defRPr lang="en-GB" sz="2000" cap="none"/>
            </a:lvl4pPr>
            <a:lvl5pPr marL="1828800" indent="0">
              <a:buNone/>
              <a:defRPr lang="en-GB" sz="2000" cap="none"/>
            </a:lvl5pPr>
            <a:lvl6pPr marL="2286000" indent="0">
              <a:buNone/>
              <a:defRPr lang="en-GB" sz="2000" cap="none"/>
            </a:lvl6pPr>
            <a:lvl7pPr marL="2743200" indent="0">
              <a:buNone/>
              <a:defRPr lang="en-GB" sz="2000" cap="none"/>
            </a:lvl7pPr>
            <a:lvl8pPr marL="3200400" indent="0">
              <a:buNone/>
              <a:defRPr lang="en-GB" sz="2000" cap="none"/>
            </a:lvl8pPr>
            <a:lvl9pPr marL="3657600" indent="0">
              <a:buNone/>
              <a:defRPr lang="en-GB" sz="2000" cap="none"/>
            </a:lvl9pPr>
          </a:lstStyle>
          <a:p>
            <a:pPr>
              <a:defRPr lang="en-GB"/>
            </a:pPr>
            <a:endParaRPr cap="none" noProof="1"/>
          </a:p>
        </p:txBody>
      </p:sp>
      <p:sp>
        <p:nvSpPr>
          <p:cNvPr id="4" name="Textplatzhalter 3"/>
          <p:cNvSpPr txBox="1"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L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w4AAAUhAACzOwAA+CUAABAAAAAmAAAACAAAAAGBAAAAAAAA"/>
              </a:ext>
            </a:extLst>
          </p:cNvSpPr>
          <p:nvPr>
            <p:ph idx="2"/>
          </p:nvPr>
        </p:nvSpPr>
        <p:spPr>
          <a:xfrm>
            <a:off x="2389505" y="5367655"/>
            <a:ext cx="7315200" cy="804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cap="none"/>
            </a:lvl1pPr>
            <a:lvl2pPr marL="457200" indent="0">
              <a:buNone/>
              <a:defRPr lang="en-GB" sz="1200" cap="none"/>
            </a:lvl2pPr>
            <a:lvl3pPr marL="914400" indent="0">
              <a:buNone/>
              <a:defRPr lang="en-GB" sz="1000" cap="none"/>
            </a:lvl3pPr>
            <a:lvl4pPr marL="1371600" indent="0">
              <a:buNone/>
              <a:defRPr lang="en-GB" sz="900" cap="none"/>
            </a:lvl4pPr>
            <a:lvl5pPr marL="1828800" indent="0">
              <a:buNone/>
              <a:defRPr lang="en-GB" sz="900" cap="none"/>
            </a:lvl5pPr>
            <a:lvl6pPr marL="2286000" indent="0">
              <a:buNone/>
              <a:defRPr lang="en-GB" sz="900" cap="none"/>
            </a:lvl6pPr>
            <a:lvl7pPr marL="2743200" indent="0">
              <a:buNone/>
              <a:defRPr lang="en-GB" sz="900" cap="none"/>
            </a:lvl7pPr>
            <a:lvl8pPr marL="3200400" indent="0">
              <a:buNone/>
              <a:defRPr lang="en-GB" sz="900" cap="none"/>
            </a:lvl8pPr>
            <a:lvl9pPr marL="3657600" indent="0">
              <a:buNone/>
              <a:defRPr lang="en-GB" sz="900" cap="none"/>
            </a:lvl9pPr>
          </a:lstStyle>
          <a:p>
            <a:pPr>
              <a:defRPr lang="en-GB"/>
            </a:pPr>
            <a:r>
              <a:rPr lang="de-DE" cap="none"/>
              <a:t>Textmasterformate durch Klicken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0AAAAAjgAAAEcAAACOAAAARw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lQ0AAFocAACVOgAAYiMAABAAAAAmAAAACAAAAP//////////"/>
              </a:ext>
            </a:extLst>
          </p:cNvSpPr>
          <p:nvPr/>
        </p:nvSpPr>
        <p:spPr>
          <a:xfrm>
            <a:off x="2207895" y="4608830"/>
            <a:ext cx="73152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5085" rIns="90170" bIns="45085" numCol="1" spcCol="215900" anchor="ctr"/>
          <a:lstStyle>
            <a:lvl1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1pPr>
            <a:lvl2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2pPr>
            <a:lvl3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3pPr>
            <a:lvl4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4pPr>
            <a:lvl5pPr defTabSz="449580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5pPr>
            <a:lvl6pPr marL="25146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6pPr>
            <a:lvl7pPr marL="29718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7pPr>
            <a:lvl8pPr marL="34290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8pPr>
            <a:lvl9pPr marL="3886200" indent="-228600" defTabSz="44958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lang="en-GB" u="sng" cap="none">
                <a:solidFill>
                  <a:schemeClr val="tx1"/>
                </a:solidFill>
                <a:latin typeface="Arial" pitchFamily="2" charset="0"/>
                <a:ea typeface="Microsoft YaHei" pitchFamily="2" charset="0"/>
                <a:cs typeface="Arial" pitchFamily="2" charset="0"/>
              </a:defRPr>
            </a:lvl9pPr>
          </a:lstStyle>
          <a:p>
            <a:pPr>
              <a:lnSpc>
                <a:spcPct val="100000"/>
              </a:lnSpc>
              <a:defRPr lang="en-GB"/>
            </a:pPr>
            <a:endParaRPr lang="de-DE" sz="4000" b="1" u="none" cap="none" dirty="0">
              <a:solidFill>
                <a:srgbClr val="00CC00"/>
              </a:solidFill>
              <a:latin typeface="Verdana" pitchFamily="2" charset="0"/>
              <a:ea typeface="Microsoft YaHei" pitchFamily="2" charset="0"/>
              <a:cs typeface="Arial" pitchFamily="2" charset="0"/>
            </a:endParaRPr>
          </a:p>
        </p:txBody>
      </p:sp>
      <p:pic>
        <p:nvPicPr>
          <p:cNvPr id="3" name="Picture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DMAAABVIgAAIw0AAPspAAAQAAAAJgAAAAgAAAD//////////w=="/>
              </a:ext>
            </a:extLst>
          </p:cNvPicPr>
          <p:nvPr/>
        </p:nvPicPr>
        <p:blipFill>
          <a:blip r:embed="rId14"/>
          <a:stretch>
            <a:fillRect/>
          </a:stretch>
        </p:blipFill>
        <p:spPr>
          <a:xfrm>
            <a:off x="32385" y="5581015"/>
            <a:ext cx="2103120" cy="12433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  <p:extLst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hf sldNum="0" hdr="0" ftr="0" dt="0"/>
  <p:txStyles>
    <p:titleStyle>
      <a:lvl1pPr marL="0" marR="0" indent="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1pPr>
      <a:lvl2pPr marL="742950" marR="0" indent="-28575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2pPr>
      <a:lvl3pPr marL="11430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3pPr>
      <a:lvl4pPr marL="16002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4pPr>
      <a:lvl5pPr marL="20574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5pPr>
      <a:lvl6pPr marL="25146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6pPr>
      <a:lvl7pPr marL="29718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7pPr>
      <a:lvl8pPr marL="34290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8pPr>
      <a:lvl9pPr marL="3886200" marR="0" indent="-228600" algn="l" defTabSz="449580">
        <a:lnSpc>
          <a:spcPct val="93000"/>
        </a:lnSpc>
        <a:spcBef>
          <a:spcPts val="0"/>
        </a:spcBef>
        <a:spcAft>
          <a:spcPts val="0"/>
        </a:spcAft>
        <a:buNone/>
        <a:tabLst/>
        <a:defRPr lang="en-GB" sz="4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9pPr>
    </p:titleStyle>
    <p:bodyStyle>
      <a:lvl1pPr marL="342900" marR="0" indent="-342900" algn="l" defTabSz="449580">
        <a:lnSpc>
          <a:spcPct val="106000"/>
        </a:lnSpc>
        <a:spcBef>
          <a:spcPts val="0"/>
        </a:spcBef>
        <a:spcAft>
          <a:spcPts val="1425"/>
        </a:spcAft>
        <a:buClr>
          <a:srgbClr val="000000"/>
        </a:buClr>
        <a:buSzTx/>
        <a:buFont typeface="Times New Roman" pitchFamily="1" charset="0"/>
        <a:buChar char="•"/>
        <a:tabLst/>
        <a:defRPr lang="en-GB" sz="2600" b="0" i="0" u="sng" strike="noStrike" kern="1" cap="none" spc="0" baseline="0">
          <a:solidFill>
            <a:srgbClr val="FFFFFF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1pPr>
      <a:lvl2pPr marL="742950" marR="0" indent="-285750" algn="l" defTabSz="449580">
        <a:lnSpc>
          <a:spcPct val="98000"/>
        </a:lnSpc>
        <a:spcBef>
          <a:spcPts val="0"/>
        </a:spcBef>
        <a:spcAft>
          <a:spcPts val="1135"/>
        </a:spcAft>
        <a:buClr>
          <a:srgbClr val="000000"/>
        </a:buClr>
        <a:buSzTx/>
        <a:buFont typeface="Times New Roman" pitchFamily="1" charset="0"/>
        <a:buChar char="–"/>
        <a:tabLst/>
        <a:defRPr lang="en-GB" sz="22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2pPr>
      <a:lvl3pPr marL="1143000" marR="0" indent="-228600" algn="l" defTabSz="449580">
        <a:lnSpc>
          <a:spcPct val="98000"/>
        </a:lnSpc>
        <a:spcBef>
          <a:spcPts val="0"/>
        </a:spcBef>
        <a:spcAft>
          <a:spcPts val="850"/>
        </a:spcAft>
        <a:buClr>
          <a:srgbClr val="000000"/>
        </a:buClr>
        <a:buSzTx/>
        <a:buFont typeface="Times New Roman" pitchFamily="1" charset="0"/>
        <a:buChar char="•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3pPr>
      <a:lvl4pPr marL="1600200" marR="0" indent="-228600" algn="l" defTabSz="449580">
        <a:lnSpc>
          <a:spcPct val="98000"/>
        </a:lnSpc>
        <a:spcBef>
          <a:spcPts val="0"/>
        </a:spcBef>
        <a:spcAft>
          <a:spcPts val="575"/>
        </a:spcAft>
        <a:buClr>
          <a:srgbClr val="000000"/>
        </a:buClr>
        <a:buSzTx/>
        <a:buFont typeface="Times New Roman" pitchFamily="1" charset="0"/>
        <a:buChar char="–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4pPr>
      <a:lvl5pPr marL="20574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Clr>
          <a:srgbClr val="000000"/>
        </a:buClr>
        <a:buSzTx/>
        <a:buFont typeface="Times New Roman" pitchFamily="1" charset="0"/>
        <a:buChar char="»"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5pPr>
      <a:lvl6pPr marL="25146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6pPr>
      <a:lvl7pPr marL="29718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7pPr>
      <a:lvl8pPr marL="34290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8pPr>
      <a:lvl9pPr marL="3886200" marR="0" indent="-228600" algn="l" defTabSz="449580">
        <a:lnSpc>
          <a:spcPct val="98000"/>
        </a:lnSpc>
        <a:spcBef>
          <a:spcPts val="0"/>
        </a:spcBef>
        <a:spcAft>
          <a:spcPts val="285"/>
        </a:spcAft>
        <a:buNone/>
        <a:tabLst/>
        <a:defRPr lang="en-GB" sz="2000" b="0" i="0" u="sng" strike="noStrike" kern="1" cap="none" spc="0" baseline="0">
          <a:solidFill>
            <a:srgbClr val="FFFFFF"/>
          </a:solidFill>
          <a:effectLst/>
          <a:latin typeface="Arial" pitchFamily="2" charset="0"/>
          <a:ea typeface="Microsoft YaHei" pitchFamily="2" charset="0"/>
          <a:cs typeface="Arial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1800" b="0" i="0" u="none" strike="noStrike" kern="1" cap="none" spc="0" baseline="0">
          <a:solidFill>
            <a:schemeClr val="tx1"/>
          </a:solidFill>
          <a:effectLst/>
          <a:latin typeface="Verdana" pitchFamily="2" charset="0"/>
          <a:ea typeface="Microsoft YaHei" pitchFamily="2" charset="0"/>
          <a:cs typeface="Verdana" pitchFamily="2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2.xml" Type="http://schemas.openxmlformats.org/officeDocument/2006/relationships/slideLayout"/><Relationship Id="rId5" Target="../media/image20.jpeg" Type="http://schemas.openxmlformats.org/officeDocument/2006/relationships/image"/><Relationship Id="rId4" Target="../media/image19.jpeg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<Relationships xmlns="http://schemas.openxmlformats.org/package/2006/relationships"><Relationship Id="rId3" Target="../media/image27.jpeg" Type="http://schemas.openxmlformats.org/officeDocument/2006/relationships/image"/><Relationship Id="rId2" Target="../notesSlides/notesSlide1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notesSlides/notesSlide15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29.jpeg" Type="http://schemas.openxmlformats.org/officeDocument/2006/relationships/image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<Relationships xmlns="http://schemas.openxmlformats.org/package/2006/relationships"><Relationship Id="rId8" Target="../media/image36.jpeg" Type="http://schemas.openxmlformats.org/officeDocument/2006/relationships/image"/><Relationship Id="rId3" Target="../media/image31.jpeg" Type="http://schemas.openxmlformats.org/officeDocument/2006/relationships/image"/><Relationship Id="rId7" Target="../media/image35.jpeg" Type="http://schemas.openxmlformats.org/officeDocument/2006/relationships/image"/><Relationship Id="rId2" Target="../notesSlides/notesSlide18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34.jpeg" Type="http://schemas.openxmlformats.org/officeDocument/2006/relationships/image"/><Relationship Id="rId5" Target="../media/image33.jpeg" Type="http://schemas.openxmlformats.org/officeDocument/2006/relationships/image"/><Relationship Id="rId4" Target="../media/image32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8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12.jpeg" Type="http://schemas.openxmlformats.org/officeDocument/2006/relationships/image"/><Relationship Id="rId5" Target="../media/image11.jpeg" Type="http://schemas.openxmlformats.org/officeDocument/2006/relationships/image"/><Relationship Id="rId4" Target="../media/image1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2.xml" Type="http://schemas.openxmlformats.org/officeDocument/2006/relationships/slideLayout"/><Relationship Id="rId5" Target="../media/image15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2.xml" Type="http://schemas.openxmlformats.org/officeDocument/2006/relationships/slideLayout"/><Relationship Id="rId4" Target="../media/image17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untertitel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FBIAAPQVAADsOAAAQBwAABAAAAAmAAAACAAAAP//////////"/>
              </a:ext>
            </a:extLst>
          </p:cNvSpPr>
          <p:nvPr/>
        </p:nvSpPr>
        <p:spPr>
          <a:xfrm>
            <a:off x="2938780" y="3568700"/>
            <a:ext cx="6314440" cy="102362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t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Eine textile Welt</a:t>
            </a:r>
          </a:p>
        </p:txBody>
      </p:sp>
      <p:pic>
        <p:nvPicPr>
          <p:cNvPr id="5125" name="Picture 5" descr="C:\Users\Seminar Albstadt\Downloads\logo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1" t="38723" r="9910" b="38723"/>
          <a:stretch/>
        </p:blipFill>
        <p:spPr bwMode="auto">
          <a:xfrm>
            <a:off x="2416548" y="1850390"/>
            <a:ext cx="7358905" cy="1176655"/>
          </a:xfrm>
          <a:prstGeom prst="rect">
            <a:avLst/>
          </a:prstGeom>
          <a:solidFill>
            <a:srgbClr val="FFFFFF">
              <a:alpha val="69804"/>
            </a:srgb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2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/>
              <a:t>Mechatronik:</a:t>
            </a:r>
            <a:br>
              <a:rPr lang="de-DE" dirty="0"/>
            </a:br>
            <a:r>
              <a:rPr lang="de-DE" dirty="0"/>
              <a:t>- Sicherheitseinweisung</a:t>
            </a:r>
            <a:br>
              <a:rPr lang="de-DE" dirty="0"/>
            </a:br>
            <a:r>
              <a:rPr lang="de-DE" dirty="0"/>
              <a:t>- Löten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0" t="2201" r="13235"/>
          <a:stretch/>
        </p:blipFill>
        <p:spPr bwMode="auto">
          <a:xfrm>
            <a:off x="6741795" y="3716020"/>
            <a:ext cx="3587750" cy="2930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94" b="12332"/>
          <a:stretch/>
        </p:blipFill>
        <p:spPr bwMode="auto">
          <a:xfrm>
            <a:off x="9037955" y="1539240"/>
            <a:ext cx="2789555" cy="1991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E:\DSC_0518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2"/>
          <a:stretch/>
        </p:blipFill>
        <p:spPr bwMode="auto">
          <a:xfrm>
            <a:off x="2508250" y="4032885"/>
            <a:ext cx="3200400" cy="249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33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</a:t>
            </a:r>
            <a:r>
              <a:rPr dirty="0" smtClean="0"/>
              <a:t>2 - Nadeln</a:t>
            </a:r>
            <a:endParaRPr dirty="0"/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 smtClean="0"/>
              <a:t>Nadeln für die Textilherstellung </a:t>
            </a:r>
          </a:p>
          <a:p>
            <a:pPr marL="1314450" lvl="1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 smtClean="0"/>
              <a:t>50% Einnahmen: Rundstricknadeln</a:t>
            </a:r>
            <a:endParaRPr lang="de-DE" dirty="0"/>
          </a:p>
          <a:p>
            <a:pPr marL="1314450" lvl="1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 smtClean="0"/>
              <a:t>Rest: Flachstrick-, Zungennadeln, usw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 smtClean="0"/>
              <a:t>Viele Maschinen </a:t>
            </a:r>
            <a:r>
              <a:rPr lang="de-DE" dirty="0" smtClean="0">
                <a:sym typeface="Wingdings" panose="05000000000000000000" pitchFamily="2" charset="2"/>
              </a:rPr>
              <a:t> viele Ergebnisse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 smtClean="0">
                <a:sym typeface="Wingdings" panose="05000000000000000000" pitchFamily="2" charset="2"/>
              </a:rPr>
              <a:t>Hohe und niedrige Preise</a:t>
            </a:r>
            <a:endParaRPr lang="de-DE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636" y="4037330"/>
            <a:ext cx="4062572" cy="271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3" t="29296" b="27005"/>
          <a:stretch/>
        </p:blipFill>
        <p:spPr bwMode="auto">
          <a:xfrm>
            <a:off x="2938780" y="4840605"/>
            <a:ext cx="3758049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967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3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571500" indent="-571500" defTabSz="457200">
              <a:buFont typeface="Arial" panose="020B0604020202020204" pitchFamily="34" charset="0"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 smtClean="0"/>
              <a:t>Unser Projekt:</a:t>
            </a:r>
            <a:r>
              <a:rPr dirty="0"/>
              <a:t/>
            </a:r>
            <a:br>
              <a:rPr dirty="0"/>
            </a:br>
            <a:r>
              <a:rPr dirty="0" smtClean="0"/>
              <a:t>- Lötübungen (reflexive Kabel)</a:t>
            </a:r>
            <a:r>
              <a:rPr dirty="0"/>
              <a:t/>
            </a:r>
            <a:br>
              <a:rPr dirty="0"/>
            </a:br>
            <a:r>
              <a:rPr dirty="0" smtClean="0"/>
              <a:t>- </a:t>
            </a:r>
            <a:r>
              <a:rPr dirty="0" err="1" smtClean="0"/>
              <a:t>Getriebe</a:t>
            </a:r>
            <a:r>
              <a:rPr dirty="0" smtClean="0"/>
              <a:t> </a:t>
            </a:r>
            <a:r>
              <a:rPr dirty="0" err="1" smtClean="0"/>
              <a:t>zusammengebaut</a:t>
            </a:r>
            <a:r>
              <a:rPr dirty="0"/>
              <a:t/>
            </a:r>
            <a:br>
              <a:rPr dirty="0"/>
            </a:br>
            <a:endParaRPr dirty="0" smtClean="0"/>
          </a:p>
        </p:txBody>
      </p:sp>
      <p:pic>
        <p:nvPicPr>
          <p:cNvPr id="1026" name="Picture 2" descr="G:\DCIM\100NCD60\DSC_05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064" y="1850390"/>
            <a:ext cx="4368699" cy="292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DCIM\100NCD60\DSC_052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1" t="-5174" r="19131" b="12648"/>
          <a:stretch/>
        </p:blipFill>
        <p:spPr bwMode="auto">
          <a:xfrm flipH="1">
            <a:off x="3369310" y="3547381"/>
            <a:ext cx="3509722" cy="3040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3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defTabSz="457200"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 smtClean="0"/>
              <a:t>- Kabel </a:t>
            </a:r>
            <a:r>
              <a:rPr sz="3600" dirty="0" err="1" smtClean="0"/>
              <a:t>festgelötet</a:t>
            </a:r>
            <a:r>
              <a:rPr sz="3600" dirty="0" smtClean="0"/>
              <a:t/>
            </a:r>
            <a:br>
              <a:rPr sz="3600" dirty="0" smtClean="0"/>
            </a:br>
            <a:r>
              <a:rPr sz="3600" dirty="0" smtClean="0"/>
              <a:t>- Projekt </a:t>
            </a:r>
            <a:r>
              <a:rPr sz="3600" dirty="0" err="1" smtClean="0"/>
              <a:t>überprüft</a:t>
            </a:r>
            <a:r>
              <a:rPr sz="3600" dirty="0" smtClean="0"/>
              <a:t> und </a:t>
            </a:r>
            <a:r>
              <a:rPr sz="3600" dirty="0" err="1" smtClean="0"/>
              <a:t>verbessert</a:t>
            </a:r>
            <a:endParaRPr sz="3600" dirty="0" smtClean="0"/>
          </a:p>
          <a:p>
            <a:pPr marL="571500" indent="-571500" defTabSz="457200">
              <a:buFontTx/>
              <a:buChar char="-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sz="3600" dirty="0" smtClean="0"/>
          </a:p>
        </p:txBody>
      </p:sp>
      <p:pic>
        <p:nvPicPr>
          <p:cNvPr id="2050" name="Picture 2" descr="G:\DCIM\100NCD60\DSC_052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8614" y="2925882"/>
            <a:ext cx="5668645" cy="379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494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 smtClean="0"/>
              <a:t>Bohre</a:t>
            </a:r>
            <a:r>
              <a:rPr dirty="0"/>
              <a:t>n</a:t>
            </a:r>
          </a:p>
        </p:txBody>
      </p:sp>
      <p:sp>
        <p:nvSpPr>
          <p:cNvPr id="10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AAAAAAmAAAACAAAAP//////////"/>
              </a:ext>
            </a:extLst>
          </p:cNvSpPr>
          <p:nvPr/>
        </p:nvSpPr>
        <p:spPr>
          <a:xfrm>
            <a:off x="609600" y="1775460"/>
            <a:ext cx="10972800" cy="37725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200" dirty="0" smtClean="0"/>
              <a:t>Tätigkeit, bei der Späne entstehen</a:t>
            </a:r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Verschiedene Arten von Bohrmaschinen:						</a:t>
            </a:r>
            <a:br>
              <a:rPr lang="en-GB" sz="3200" dirty="0" smtClean="0"/>
            </a:br>
            <a:r>
              <a:rPr lang="en-GB" sz="3200" dirty="0" smtClean="0"/>
              <a:t>z. </a:t>
            </a:r>
            <a:r>
              <a:rPr lang="en-GB" sz="3200" dirty="0"/>
              <a:t>B. </a:t>
            </a:r>
            <a:r>
              <a:rPr lang="en-GB" sz="3200" dirty="0" smtClean="0"/>
              <a:t>Handbohrmaschinen, Standbohrmaschinen</a:t>
            </a:r>
            <a:endParaRPr lang="en-GB" sz="3200" u="none" dirty="0"/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u="none" dirty="0" smtClean="0"/>
              <a:t>Verschiedene Bohraufsätze:											</a:t>
            </a:r>
            <a:br>
              <a:rPr lang="en-GB" sz="3200" u="none" dirty="0" smtClean="0"/>
            </a:br>
            <a:r>
              <a:rPr lang="en-GB" sz="3200" u="none" dirty="0" smtClean="0"/>
              <a:t>z.B. Metallbohrer, Steinbohrer,  </a:t>
            </a:r>
            <a:br>
              <a:rPr lang="en-GB" sz="3200" u="none" dirty="0" smtClean="0"/>
            </a:br>
            <a:r>
              <a:rPr lang="en-GB" sz="3200" u="none" dirty="0" smtClean="0"/>
              <a:t>Diamantbohrer 						</a:t>
            </a:r>
            <a:endParaRPr lang="en-GB" dirty="0" smtClean="0"/>
          </a:p>
        </p:txBody>
      </p:sp>
      <p:pic>
        <p:nvPicPr>
          <p:cNvPr id="1026" name="Picture 2" descr="E:\DSC_049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610" y="3495218"/>
            <a:ext cx="3085465" cy="20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 smtClean="0"/>
              <a:t>CNC</a:t>
            </a:r>
            <a:endParaRPr dirty="0"/>
          </a:p>
        </p:txBody>
      </p:sp>
      <p:sp>
        <p:nvSpPr>
          <p:cNvPr id="8" name="Rechteck 7"/>
          <p:cNvSpPr/>
          <p:nvPr/>
        </p:nvSpPr>
        <p:spPr>
          <a:xfrm>
            <a:off x="609600" y="1909348"/>
            <a:ext cx="10972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CNC = </a:t>
            </a:r>
            <a:r>
              <a:rPr lang="de-DE" sz="3600" u="none" dirty="0"/>
              <a:t>Computerized Numerical </a:t>
            </a:r>
            <a:r>
              <a:rPr lang="de-DE" sz="3600" u="none" dirty="0" smtClean="0"/>
              <a:t>Control</a:t>
            </a:r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Werkstück wird gedreht </a:t>
            </a:r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Werkzeuge werden an Werkstück gehalten 		</a:t>
            </a:r>
            <a:r>
              <a:rPr lang="de-DE" sz="3600" u="none" dirty="0"/>
              <a:t/>
            </a:r>
            <a:br>
              <a:rPr lang="de-DE" sz="3600" u="none" dirty="0"/>
            </a:br>
            <a:r>
              <a:rPr lang="de-DE" sz="3600" u="none" dirty="0" smtClean="0">
                <a:sym typeface="Wingdings" panose="05000000000000000000" pitchFamily="2" charset="2"/>
              </a:rPr>
              <a:t> Schicht um Schicht wird abgetragen</a:t>
            </a:r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>
                <a:sym typeface="Wingdings" panose="05000000000000000000" pitchFamily="2" charset="2"/>
              </a:rPr>
              <a:t>computergesteuertes </a:t>
            </a:r>
            <a:br>
              <a:rPr lang="de-DE" sz="3600" u="none" dirty="0" smtClean="0">
                <a:sym typeface="Wingdings" panose="05000000000000000000" pitchFamily="2" charset="2"/>
              </a:rPr>
            </a:br>
            <a:r>
              <a:rPr lang="de-DE" sz="3600" u="none" dirty="0" smtClean="0">
                <a:sym typeface="Wingdings" panose="05000000000000000000" pitchFamily="2" charset="2"/>
              </a:rPr>
              <a:t>Programm</a:t>
            </a:r>
            <a:endParaRPr lang="de-DE" sz="3600" u="none" dirty="0" smtClean="0"/>
          </a:p>
          <a:p>
            <a:pPr marL="342900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sz="3600" u="none" dirty="0"/>
          </a:p>
          <a:p>
            <a:pPr defTabSz="457200"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sz="3600" u="none" dirty="0" smtClean="0"/>
          </a:p>
          <a:p>
            <a:pPr defTabSz="457200"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630" y="4206240"/>
            <a:ext cx="3827085" cy="2468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10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 smtClean="0"/>
              <a:t>Gewinde schneiden</a:t>
            </a:r>
            <a:endParaRPr dirty="0"/>
          </a:p>
        </p:txBody>
      </p:sp>
      <p:sp>
        <p:nvSpPr>
          <p:cNvPr id="8" name="Rechteck 7"/>
          <p:cNvSpPr/>
          <p:nvPr/>
        </p:nvSpPr>
        <p:spPr>
          <a:xfrm>
            <a:off x="609600" y="1909348"/>
            <a:ext cx="10972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Bearbeitung eines Werkstücks mit Schraubverbindung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Innengewindeschneiden &amp; Außengewindeschneiden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600" u="none" dirty="0" smtClean="0"/>
              <a:t>Verschiedene Größen</a:t>
            </a:r>
          </a:p>
          <a:p>
            <a:pPr defTabSz="457200"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589" y="4042459"/>
            <a:ext cx="3694605" cy="247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590" y="1993900"/>
            <a:ext cx="3048810" cy="2040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411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Unser Projekt 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dirty="0"/>
          </a:p>
        </p:txBody>
      </p:sp>
      <p:sp>
        <p:nvSpPr>
          <p:cNvPr id="7" name="Rechteck 6"/>
          <p:cNvSpPr/>
          <p:nvPr/>
        </p:nvSpPr>
        <p:spPr>
          <a:xfrm>
            <a:off x="609600" y="1909348"/>
            <a:ext cx="10972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defTabSz="457200"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200" b="1" dirty="0" smtClean="0">
                <a:solidFill>
                  <a:schemeClr val="bg1"/>
                </a:solidFill>
              </a:rPr>
              <a:t>Kurbelschwinge (Prinzip: Scheibenwischer)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sz="3200" dirty="0" smtClean="0">
              <a:solidFill>
                <a:schemeClr val="bg1"/>
              </a:solidFill>
            </a:endParaRP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200" dirty="0" smtClean="0">
                <a:solidFill>
                  <a:schemeClr val="bg1"/>
                </a:solidFill>
              </a:rPr>
              <a:t>Elektrisch betrieben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200" dirty="0" smtClean="0">
                <a:solidFill>
                  <a:schemeClr val="bg1"/>
                </a:solidFill>
              </a:rPr>
              <a:t>Wandelt Drehbewegung in Hin- und Herbewegung um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sz="3200" dirty="0" smtClean="0">
                <a:solidFill>
                  <a:schemeClr val="bg1"/>
                </a:solidFill>
              </a:rPr>
              <a:t>Läuft sowohl rechts- als auch linksherum und langsam als auch schnell</a:t>
            </a:r>
          </a:p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lang="de-DE" sz="3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Unser Projekt 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dirty="0"/>
          </a:p>
        </p:txBody>
      </p:sp>
      <p:pic>
        <p:nvPicPr>
          <p:cNvPr id="3074" name="Picture 2" descr="G:\DCIM\100NCD60\DSC_053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45"/>
          <a:stretch/>
        </p:blipFill>
        <p:spPr bwMode="auto">
          <a:xfrm>
            <a:off x="2149475" y="1600200"/>
            <a:ext cx="9256132" cy="5146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615" y="57307"/>
            <a:ext cx="4609148" cy="3085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4" t="3071" r="20909" b="37142"/>
          <a:stretch/>
        </p:blipFill>
        <p:spPr bwMode="auto">
          <a:xfrm>
            <a:off x="9324975" y="149518"/>
            <a:ext cx="2733675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871" y="4051935"/>
            <a:ext cx="4017487" cy="268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72" r="24637"/>
          <a:stretch/>
        </p:blipFill>
        <p:spPr bwMode="auto">
          <a:xfrm>
            <a:off x="9702992" y="3822598"/>
            <a:ext cx="2508693" cy="29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3" r="43117"/>
          <a:stretch/>
        </p:blipFill>
        <p:spPr bwMode="auto">
          <a:xfrm>
            <a:off x="364332" y="126636"/>
            <a:ext cx="2646203" cy="3436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085"/>
          <a:stretch/>
        </p:blipFill>
        <p:spPr bwMode="auto">
          <a:xfrm>
            <a:off x="6813550" y="4398570"/>
            <a:ext cx="2221076" cy="225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1862455" y="2173288"/>
            <a:ext cx="8467090" cy="251142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7200" dirty="0" smtClean="0"/>
              <a:t>Danke für eure Aufmerksamkeit </a:t>
            </a:r>
            <a:endParaRPr sz="7200" dirty="0"/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237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:p15="http://schemas.microsoft.com/office/powerpoint/2012/main" xmlns:pr="smNativeData" xmlns="smNativeData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Gliederung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2400" dirty="0" smtClean="0"/>
              <a:t>Firma</a:t>
            </a:r>
          </a:p>
          <a:p>
            <a:pPr marL="1085850" lvl="1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Firmengeschichte</a:t>
            </a:r>
          </a:p>
          <a:p>
            <a:pPr marL="1085850" lvl="1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Firmengründer </a:t>
            </a:r>
            <a:endParaRPr sz="2400" dirty="0"/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2400" dirty="0"/>
              <a:t>Tag 1</a:t>
            </a:r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2400" dirty="0"/>
              <a:t>Tag </a:t>
            </a:r>
            <a:r>
              <a:rPr sz="2400" dirty="0" smtClean="0"/>
              <a:t>2</a:t>
            </a:r>
          </a:p>
          <a:p>
            <a:pPr marL="1085850" lvl="1" indent="-342900" defTabSz="457200">
              <a:buFontTx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Nadeln</a:t>
            </a:r>
            <a:endParaRPr sz="2400" dirty="0"/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2400" dirty="0"/>
              <a:t>Tag </a:t>
            </a:r>
            <a:r>
              <a:rPr sz="2400" dirty="0" smtClean="0"/>
              <a:t>3</a:t>
            </a:r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Bohren</a:t>
            </a:r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CNC</a:t>
            </a:r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2400" dirty="0" smtClean="0"/>
              <a:t>Gewinde schneiden</a:t>
            </a:r>
            <a:endParaRPr sz="2400" dirty="0"/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2400" dirty="0"/>
              <a:t>Unser </a:t>
            </a:r>
            <a:r>
              <a:rPr sz="2400" dirty="0" smtClean="0"/>
              <a:t>Projekt</a:t>
            </a:r>
            <a:endParaRPr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564" y="2783204"/>
            <a:ext cx="6311265" cy="35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Firma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A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/>
              <a:t>Herstellung von Maschinennadeln u.a. </a:t>
            </a:r>
            <a:r>
              <a:rPr sz="3600" dirty="0" smtClean="0"/>
              <a:t>Werkzeuge</a:t>
            </a:r>
            <a:endParaRPr sz="3600" dirty="0"/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/>
              <a:t>Familienbesitz seit 1852</a:t>
            </a:r>
          </a:p>
          <a:p>
            <a:pPr marL="342900" indent="-342900" defTabSz="457200"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/>
              <a:t>Produkte: 70.000</a:t>
            </a:r>
          </a:p>
          <a:p>
            <a:pPr marL="342900" indent="-342900" defTabSz="457200"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 smtClean="0"/>
              <a:t>Vertriebsstandorte: 33</a:t>
            </a:r>
          </a:p>
          <a:p>
            <a:pPr marL="342900" indent="-342900" defTabSz="457200"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600" dirty="0" smtClean="0"/>
              <a:t>Produktionsstandorte</a:t>
            </a:r>
            <a:r>
              <a:rPr sz="3600" dirty="0"/>
              <a:t>: </a:t>
            </a:r>
            <a:r>
              <a:rPr sz="3600" dirty="0" smtClean="0"/>
              <a:t>15</a:t>
            </a:r>
          </a:p>
        </p:txBody>
      </p:sp>
      <p:pic>
        <p:nvPicPr>
          <p:cNvPr id="4" name="Grafik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PH///9kAAAAZAAAAAAAAAAjAAAABAAAAGQAAAAXAAAAFAAAAAAAAAAAAAAA/38AAP9/AAAAAAAACQAAAAQAAABSREYg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Af39/AICAgAPMzMwAwMD/AH9/fwAAAAAAAAAAAAAAAAD///8AAAAAACEAAAAYAAAAFAAAAJwmAAArEwAAsEgAANcnAAAQAAAAJgAAAAgAAAD//////////w=="/>
              </a:ext>
            </a:extLst>
          </p:cNvPicPr>
          <p:nvPr/>
        </p:nvPicPr>
        <p:blipFill>
          <a:blip r:embed="rId3">
            <a:lum bright="-15000"/>
          </a:blip>
          <a:stretch>
            <a:fillRect/>
          </a:stretch>
        </p:blipFill>
        <p:spPr>
          <a:xfrm>
            <a:off x="6741795" y="3500755"/>
            <a:ext cx="5324475" cy="322984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Firma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A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sz="3200" dirty="0" smtClean="0"/>
              <a:t>Mitarbeiter: 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Weltweit: </a:t>
            </a:r>
            <a:r>
              <a:rPr lang="en-GB" sz="3200" dirty="0"/>
              <a:t>m</a:t>
            </a:r>
            <a:r>
              <a:rPr sz="3200" dirty="0" smtClean="0"/>
              <a:t>ehr </a:t>
            </a:r>
            <a:r>
              <a:rPr sz="3200" dirty="0"/>
              <a:t>als </a:t>
            </a:r>
            <a:r>
              <a:rPr sz="3200" dirty="0" smtClean="0"/>
              <a:t>9.000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Albstadt: ca. 2200</a:t>
            </a:r>
          </a:p>
          <a:p>
            <a:pPr marL="342900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Ausbildungsmöglichkeiten: 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Technische Ausbildung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Kaufmännische Ausbildung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sz="3200" dirty="0" smtClean="0"/>
              <a:t>IT-Ausbildung</a:t>
            </a:r>
          </a:p>
          <a:p>
            <a:pPr marL="1085850" lvl="1" indent="-342900" defTabSz="457200"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95" y="2926715"/>
            <a:ext cx="5329126" cy="3693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912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Firmengeschichte</a:t>
            </a:r>
          </a:p>
        </p:txBody>
      </p:sp>
      <p:cxnSp>
        <p:nvCxnSpPr>
          <p:cNvPr id="3" name="Verbindung1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DQ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DB2QAB4AAAAAQAAABQAAAAUAAAAFAAAAAEAAAAAAAAAZAAAAGQAAAABAAAAlgAAAJY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DB2QAB/f38AgICAA8zMzADAwP8Af39/AAAAAAAAAAAAAAAAAAAAAAAAAAAAIQAAABgAAAAUAAAAFwMAADAVAABkSAAAoRUAABAAAAAmAAAACAAAAP//////////"/>
              </a:ext>
            </a:extLst>
          </p:cNvCxnSpPr>
          <p:nvPr/>
        </p:nvCxnSpPr>
        <p:spPr>
          <a:xfrm rot="16200000">
            <a:off x="6099175" y="-2152650"/>
            <a:ext cx="71755" cy="11265535"/>
          </a:xfrm>
          <a:prstGeom prst="straightConnector1">
            <a:avLst/>
          </a:prstGeom>
          <a:noFill/>
          <a:ln w="76200" cap="flat" cmpd="sng" algn="ctr">
            <a:solidFill>
              <a:srgbClr val="307640"/>
            </a:solidFill>
            <a:prstDash val="solid"/>
            <a:headEnd type="none"/>
            <a:tailEnd type="stealth" w="lg" len="lg"/>
          </a:ln>
          <a:effectLst/>
        </p:spPr>
      </p:cxnSp>
      <p:sp>
        <p:nvSpPr>
          <p:cNvPr id="4" name="Linie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Cg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DB2QAB4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DB2QAB/f38AgICAA8zMzADAwP8Af39/AAAAAAAAAAAAAAAAAAAAAAAAAAAAIQAAABgAAAAUAAAARggAAKgRAABICAAAoRUAABAAAAAmAAAACAAAAP//////////"/>
              </a:ext>
            </a:extLst>
          </p:cNvSpPr>
          <p:nvPr/>
        </p:nvSpPr>
        <p:spPr>
          <a:xfrm flipH="1" flipV="1">
            <a:off x="1344930" y="2870200"/>
            <a:ext cx="1270" cy="645795"/>
          </a:xfrm>
          <a:prstGeom prst="line">
            <a:avLst/>
          </a:prstGeom>
          <a:noFill/>
          <a:ln w="76200" cap="flat" cmpd="sng" algn="ctr">
            <a:solidFill>
              <a:srgbClr val="307640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Textbox1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E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KYC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1v///5UNAACdEAAAhREAABAgAAAmAAAACAAAAP//////////"/>
              </a:ext>
            </a:extLst>
          </p:cNvSpPr>
          <p:nvPr/>
        </p:nvSpPr>
        <p:spPr>
          <a:xfrm>
            <a:off x="-26670" y="2207895"/>
            <a:ext cx="2727325" cy="6400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 smtClean="0"/>
              <a:t>1852</a:t>
            </a:r>
            <a:r>
              <a:rPr dirty="0"/>
              <a:t>:</a:t>
            </a:r>
          </a:p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Gründung Theodor Groz</a:t>
            </a:r>
          </a:p>
        </p:txBody>
      </p:sp>
      <p:sp>
        <p:nvSpPr>
          <p:cNvPr id="8" name="Linie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Cg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DB2QAB4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DB2QAB/f38AgICAA8zMzADAwP8Af39/AAAAAAAAAAAAAAAAAAAAAAAAAAAAIQAAABgAAAAUAAAAsRMAANEOAACzEwAArhUAABAAAAAmAAAACAAAAP//////////"/>
              </a:ext>
            </a:extLst>
          </p:cNvSpPr>
          <p:nvPr/>
        </p:nvSpPr>
        <p:spPr>
          <a:xfrm flipH="1" flipV="1">
            <a:off x="3217544" y="3480117"/>
            <a:ext cx="1270" cy="1115695"/>
          </a:xfrm>
          <a:prstGeom prst="line">
            <a:avLst/>
          </a:prstGeom>
          <a:noFill/>
          <a:ln w="76200" cap="flat" cmpd="sng" algn="ctr">
            <a:solidFill>
              <a:srgbClr val="307640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Textbox3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E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KYC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QQsAAPAKAAAIHAAA4A4AABAgAAAmAAAACAAAAP//////////"/>
              </a:ext>
            </a:extLst>
          </p:cNvSpPr>
          <p:nvPr/>
        </p:nvSpPr>
        <p:spPr>
          <a:xfrm>
            <a:off x="1855151" y="4586605"/>
            <a:ext cx="2727325" cy="6400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1871:</a:t>
            </a:r>
          </a:p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Gründung Ernst Beckert</a:t>
            </a:r>
          </a:p>
        </p:txBody>
      </p:sp>
      <p:sp>
        <p:nvSpPr>
          <p:cNvPr id="10" name="Linie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Cg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DB2QAB4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DB2QAB/f38AgICAA8zMzADAwP8Af39/AAAAAAAAAAAAAAAAAAAAAAAAAAAAIQAAABgAAAAUAAAA0iIAAL4VAADUIgAAmxwAABAAAAAmAAAACAAAAP//////////"/>
              </a:ext>
            </a:extLst>
          </p:cNvSpPr>
          <p:nvPr/>
        </p:nvSpPr>
        <p:spPr>
          <a:xfrm flipH="1" flipV="1">
            <a:off x="5653405" y="2400300"/>
            <a:ext cx="1270" cy="1115695"/>
          </a:xfrm>
          <a:prstGeom prst="line">
            <a:avLst/>
          </a:prstGeom>
          <a:noFill/>
          <a:ln w="76200" cap="flat" cmpd="sng" algn="ctr">
            <a:solidFill>
              <a:srgbClr val="307640"/>
            </a:solidFill>
            <a:prstDash val="solid"/>
            <a:headEnd type="none"/>
            <a:tailEnd type="none"/>
          </a:ln>
          <a:effectLst/>
        </p:spPr>
      </p:sp>
      <p:sp>
        <p:nvSpPr>
          <p:cNvPr id="11" name="Textbox4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E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KYC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BBkAADccAAC7LAAAJyAAABAgAAAmAAAACAAAAP//////////"/>
              </a:ext>
            </a:extLst>
          </p:cNvSpPr>
          <p:nvPr/>
        </p:nvSpPr>
        <p:spPr>
          <a:xfrm>
            <a:off x="4050982" y="1760220"/>
            <a:ext cx="3204845" cy="6400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1937:</a:t>
            </a:r>
          </a:p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Vereinigung zu Groz-Beckert</a:t>
            </a:r>
          </a:p>
        </p:txBody>
      </p:sp>
      <p:sp>
        <p:nvSpPr>
          <p:cNvPr id="12" name="Linie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Cg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BAAAAAAAAADB2QAB4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DB2QAB/f38AgICAA8zMzADAwP8Af39/AAAAAAAAAAAAAAAAAAAAAAAAAAAAIQAAABgAAAAUAAAAB0AAAL8RAAAJQAAAuBUAABAAAAAmAAAACAAAAP//////////"/>
              </a:ext>
            </a:extLst>
          </p:cNvSpPr>
          <p:nvPr/>
        </p:nvSpPr>
        <p:spPr>
          <a:xfrm flipH="1" flipV="1">
            <a:off x="10414952" y="3444239"/>
            <a:ext cx="1270" cy="645795"/>
          </a:xfrm>
          <a:prstGeom prst="line">
            <a:avLst/>
          </a:prstGeom>
          <a:noFill/>
          <a:ln w="76200" cap="flat" cmpd="sng" algn="ctr">
            <a:solidFill>
              <a:srgbClr val="307640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Textbox5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E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KYC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rjcAAJENAAB1SAAAgREAABAgAAAmAAAACAAAAP//////////"/>
              </a:ext>
            </a:extLst>
          </p:cNvSpPr>
          <p:nvPr/>
        </p:nvSpPr>
        <p:spPr>
          <a:xfrm>
            <a:off x="9052560" y="4037964"/>
            <a:ext cx="2727325" cy="6400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2002:</a:t>
            </a:r>
          </a:p>
          <a:p>
            <a:pPr algn="ctr">
              <a:defRPr lang="en-GB" u="none" cap="none">
                <a:solidFill>
                  <a:schemeClr val="bg1"/>
                </a:solidFill>
              </a:defRPr>
            </a:pPr>
            <a:r>
              <a:rPr dirty="0"/>
              <a:t>150 Jähriges Jubiläum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6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nO4AaQoAAAAFAAAA/f///wEAAAALAAAAAAAAAAAAAAAAAAAAAAAAAAcAAAD9////AQAAAAsAAAAAAAAAAAAAAAAAAAAAAAAACwAAAP3///8BAAAACwAAAAAAAAAAAAAAAAAAAAAAAAANAAAA/f///wEAAAALAAAAAAAAAAAAAAAAAAAAAAAAABEAAAD9////AQAAAAsAAAAAAAAAAAAAAAAAAAAAAAAAEwAAAP3///8BAAAACwAAAAAAAAAAAAAAAAAAAAAAAAAXAAAA/f///wEAAAALAAAAAAAAAAAAAAAAAAAAAAAAABkAAAD9////AQAAAAsAAAAAAAAAAAAAAAAAAAAAAAAAHQAAAP3///8BAAAACwAAAAAAAAAAAAAAAAAAAAAAAAAfAAAA/f///wEAAAALAAAAAAAAAAAAAAAAAAAAAAAAAA=="/>
      </p:ext>
    </p:ext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Firmengründer</a:t>
            </a:r>
          </a:p>
        </p:txBody>
      </p:sp>
      <p:pic>
        <p:nvPicPr>
          <p:cNvPr id="3" name="Grafik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cQsAAAAAAABtCQAAAAAAAAAAAABkAAAAZAAAAAAAAAAjAAAABAAAAGQAAAAXAAAAFAAAAAAAAAAAAAAA/38AAP9/AAAAAAAACQAAAAQAAAAC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McDAABICgAAnxsAAAkgAAAQAAAAJgAAAAgAAAD//////////w=="/>
              </a:ext>
            </a:extLst>
          </p:cNvPicPr>
          <p:nvPr/>
        </p:nvPicPr>
        <p:blipFill>
          <a:blip r:embed="rId3"/>
          <a:srcRect l="29290" r="24130"/>
          <a:stretch>
            <a:fillRect/>
          </a:stretch>
        </p:blipFill>
        <p:spPr>
          <a:xfrm>
            <a:off x="614045" y="1671320"/>
            <a:ext cx="3876040" cy="353631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Grafik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EgsAAAAAAAAXCg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BAwAABCCgAABEcAAI0fAAAQAAAAJgAAAAgAAAD//////////w=="/>
              </a:ext>
            </a:extLst>
          </p:cNvPicPr>
          <p:nvPr/>
        </p:nvPicPr>
        <p:blipFill>
          <a:blip r:embed="rId4"/>
          <a:srcRect l="28340" r="25830"/>
          <a:stretch>
            <a:fillRect/>
          </a:stretch>
        </p:blipFill>
        <p:spPr>
          <a:xfrm>
            <a:off x="7813040" y="1667510"/>
            <a:ext cx="3731260" cy="346138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Textbox1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A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DUC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+QMAAKogAADPGwAA3yIAABAAAAAmAAAACAAAAP//////////"/>
              </a:ext>
            </a:extLst>
          </p:cNvSpPr>
          <p:nvPr/>
        </p:nvSpPr>
        <p:spPr>
          <a:xfrm>
            <a:off x="645795" y="5309870"/>
            <a:ext cx="3874770" cy="3587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b="1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Theodor Groz</a:t>
            </a:r>
          </a:p>
        </p:txBody>
      </p:sp>
      <p:sp>
        <p:nvSpPr>
          <p:cNvPr id="6" name="Textbox2"/>
          <p:cNvSpPr txBox="1"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EgAAAE8BAAAAkAAAAEgAAACQAAAASAAAAAAAAAAAAAAAAAAAAAEAAABQAAAAAAAAAAAA4D8AAAAAAADgPwAAAAAAAOA/AAAAAAAA4D8AAAAAAADgPwAAAAAAAOA/AAAAAAAA4D8AAAAAAADgPwAAAAAAAOA/AAAAAAAA4D8CAAAAjAAAAAAAAAAAAAAAALj/AP///wg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MQB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j/AP///wEAAAAAAAAAAAAAAAAAAAAAAAAAAAAAAAAAAAAAAAAAAAAAAAB/f38AgICAA8zMzADAwP8Af39/AAAAAAAAAAAAAAAAAAAAAAAAAAAAIQAAABgAAAAUAAAAHTAAAKogAAARRwAA6iIAABAgAAAmAAAACAAAAP//////////"/>
              </a:ext>
            </a:extLst>
          </p:cNvSpPr>
          <p:nvPr/>
        </p:nvSpPr>
        <p:spPr>
          <a:xfrm>
            <a:off x="7821295" y="5309870"/>
            <a:ext cx="3731260" cy="3657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algn="ctr">
              <a:defRPr lang="en-GB" b="1" u="none" cap="none">
                <a:solidFill>
                  <a:srgbClr val="FFFFFF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Ernst Beckert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1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A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Kennenlernen der Firma</a:t>
            </a:r>
          </a:p>
          <a:p>
            <a:pPr marL="342900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Sicherheitseinweisung</a:t>
            </a:r>
          </a:p>
          <a:p>
            <a:pPr marL="342900" lvl="1" indent="-342900" defTabSz="457200">
              <a:buFontTx/>
              <a:buChar char="•"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Unser Projekt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	- Entgraten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	- Anreißen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	- </a:t>
            </a:r>
            <a:r>
              <a:rPr dirty="0" smtClean="0"/>
              <a:t>Körnen</a:t>
            </a:r>
            <a:endParaRPr dirty="0"/>
          </a:p>
        </p:txBody>
      </p:sp>
      <p:pic>
        <p:nvPicPr>
          <p:cNvPr id="4" name="Grafik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CgLADK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BshAAChFQAAfikAAG0jAAAAAAAAJgAAAAgAAAD//////////w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5381625" y="3515995"/>
            <a:ext cx="1363345" cy="224282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Grafik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CQsAADrCwAA8TgAAGcZAAAAAAAAJgAAAAgAAAD//////////w==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7120255" y="1992630"/>
            <a:ext cx="2192020" cy="208089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Grafik3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nO4AaRMAAAAlAAAAEQAAAC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BBDSyC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ADMmQX///8BAAAAAAAAAAAAAAAAAAAAAAAAAAAAAAAAAAAAAAAAAAAAAAACf39/AICAgAPMzMwAwMD/AH9/fwAAAAAAAAAAAAAAAAD///8AAAAAACEAAAAYAAAAFAAAAKA7AAAwFQAA80cAAJQfAAAAAAAAJgAAAAgAAAD//////////w==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9581515" y="2783205"/>
            <a:ext cx="2003425" cy="16891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532" y="4637405"/>
            <a:ext cx="2730500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1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A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	- </a:t>
            </a:r>
            <a:r>
              <a:rPr dirty="0" smtClean="0"/>
              <a:t>Bohren</a:t>
            </a:r>
            <a:endParaRPr dirty="0"/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	- </a:t>
            </a:r>
            <a:r>
              <a:rPr dirty="0" smtClean="0"/>
              <a:t>Ansenken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dirty="0" smtClean="0"/>
              <a:t>	- Biegen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en-GB" dirty="0" smtClean="0"/>
              <a:t>	- Lackieren</a:t>
            </a:r>
            <a:r>
              <a:rPr dirty="0" smtClean="0"/>
              <a:t>	</a:t>
            </a:r>
          </a:p>
          <a:p>
            <a:pPr marL="0" lvl="1" indent="0" defTabSz="457200">
              <a:buNone/>
              <a:tabLst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165" y="1570273"/>
            <a:ext cx="2976402" cy="1992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955" y="2626070"/>
            <a:ext cx="2798445" cy="1873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05" y="4218305"/>
            <a:ext cx="3291981" cy="220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371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BAAAAAAAAAAEAAABQAAAAAAAAAAAA4D8AAAAAAADgPwAAAAAAAOA/AAAAAAAA4D8AAAAAAADgPwAAAAAAAOA/AAAAAAAA4D8AAAAAAADgPwAAAAAAAOA/AAAAAAAA4D8CAAAAjAAAAAEAAAAAAAAA////CP///wge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EAAAAAAAAAAAAAAAAAAAAAAAAAAAAAAAAAAAAAAAAAAAAAAAJ/f38AgICAA8zMzADAwP8Af39/AAAAAAAAAAAAAAAAAAAAAAAAAAAAIQAAABgAAAAUAAAAwAMAALABAABARwAAuAgAABAAAAAmAAAACAAAAP//////////"/>
              </a:ext>
            </a:extLst>
          </p:cNvSpPr>
          <p:nvPr/>
        </p:nvSpPr>
        <p:spPr>
          <a:xfrm>
            <a:off x="609600" y="274320"/>
            <a:ext cx="10972800" cy="1143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txBody>
          <a:bodyPr vert="horz" wrap="square" numCol="1" spcCol="215900" anchor="ctr"/>
          <a:lstStyle/>
          <a:p>
            <a:pPr algn="ctr" defTabSz="457200">
              <a:tabLst/>
              <a:defRPr lang="en-GB" sz="6000" b="1" u="none" cap="none">
                <a:solidFill>
                  <a:srgbClr val="22552E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dirty="0"/>
              <a:t>Tag 2</a:t>
            </a:r>
          </a:p>
        </p:txBody>
      </p:sp>
      <p:sp>
        <p:nvSpPr>
          <p:cNvPr id="3" name="Rechteck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nO4AaRMAAAAlAAAAZAAAAA8B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MyZBf///wEAAAAAAAAAAAAAAAAAAAAAAAAAAAAAAAAAAAAAAAAAAAAAAAJ/f38AgICAA8zMzADAwP8Af39/AAAAAAAAAAAAAAAAAAAAAAAAAAAAIQAAABgAAAAUAAAAwAMAANgJAABARwAA/SEAABAAAAAmAAAACAAAAP//////////"/>
              </a:ext>
            </a:extLst>
          </p:cNvSpPr>
          <p:nvPr/>
        </p:nvSpPr>
        <p:spPr>
          <a:xfrm>
            <a:off x="609600" y="1600200"/>
            <a:ext cx="10972800" cy="39249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/>
          <a:lstStyle/>
          <a:p>
            <a:pPr marL="571500" indent="-571500" defTabSz="457200">
              <a:buFont typeface="Arial" panose="020B0604020202020204" pitchFamily="34" charset="0"/>
              <a:buChar char="•"/>
              <a:defRPr lang="en-GB" sz="3600" u="none" cap="none">
                <a:solidFill>
                  <a:schemeClr val="bg1"/>
                </a:solidFill>
                <a:latin typeface="Caladea" pitchFamily="1" charset="0"/>
                <a:ea typeface="Caladea" pitchFamily="1" charset="0"/>
                <a:cs typeface="Caladea" pitchFamily="1" charset="0"/>
              </a:defRPr>
            </a:pPr>
            <a:r>
              <a:rPr lang="de-DE" dirty="0"/>
              <a:t>Unser Projekt:</a:t>
            </a:r>
            <a:br>
              <a:rPr lang="de-DE" dirty="0"/>
            </a:br>
            <a:r>
              <a:rPr lang="de-DE" dirty="0"/>
              <a:t>- Gewinde per Hand schneiden</a:t>
            </a:r>
            <a:br>
              <a:rPr lang="de-DE" dirty="0"/>
            </a:br>
            <a:r>
              <a:rPr lang="de-DE" dirty="0"/>
              <a:t>- Gewinde schneiden mit dem Bohrer</a:t>
            </a:r>
            <a:br>
              <a:rPr lang="de-DE" dirty="0"/>
            </a:br>
            <a:r>
              <a:rPr lang="de-DE" dirty="0"/>
              <a:t>- Lasern (Metallplatten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dirty="0" smtClean="0"/>
              <a:t>- Bestandteile zusammenmontiert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54" r="25972"/>
          <a:stretch/>
        </p:blipFill>
        <p:spPr bwMode="auto">
          <a:xfrm>
            <a:off x="9468485" y="1600200"/>
            <a:ext cx="2384386" cy="329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E:\DSC_050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68" y="4394720"/>
            <a:ext cx="3637977" cy="24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88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extLst mod="1">
          <p:ext uri="smNativeData">
            <pr:smNativeData xmlns="smNativeData" xmlns:pr="smNativeData" xmlns:p15="http://schemas.microsoft.com/office/powerpoint/2012/main" val="nO4AaQAAAAC8AgAAAAAAAAYAAAAAAAAAAAAAAAAAAAAAAAAAAQAAAAAAAAAAAAAAAAAAAAAAAAAAAAAA" duo="nO4AaQAAAAAAAAAAAAAAAAAAAAA="/>
          </p:ext>
        </p:extLst>
      </p:transition>
    </mc:Choice>
    <mc:Fallback xmlns="">
      <p:transition spd="med">
        <p:fade/>
        <p:extLst mod="1">
          <p:ext uri="smNativeData">
            <pr:smNativeData xmlns="smNativeData" xmlns:pr="smNativeData" xmlns:p15="http://schemas.microsoft.com/office/powerpoint/2012/main" xmlns:p14="http://schemas.microsoft.com/office/powerpoint/2010/main" val="nO4AaQAAAAC8AgAAAAAAAAYAAAAAAAAAAAAAAAAAAAAAAAAAAQAAAAAAAAAAAAAAAAAAAAAAAAAAAAAA" duo="nO4AaQAAAAAAAAAAAAAAAAAAAAA=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">
      <a:majorFont>
        <a:latin typeface="Arial"/>
        <a:ea typeface="Microsoft YaHei"/>
        <a:cs typeface="Arial"/>
      </a:majorFont>
      <a:minorFont>
        <a:latin typeface="Verdana"/>
        <a:ea typeface="Microsoft YaHei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>
          <a:noFill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tion">
      <a:majorFont>
        <a:latin typeface="Arial"/>
        <a:ea typeface="Microsoft YaHei"/>
        <a:cs typeface="Arial"/>
      </a:majorFont>
      <a:minorFont>
        <a:latin typeface="Verdana"/>
        <a:ea typeface="Microsoft YaHei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>
          <a:noFill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2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3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4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5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6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7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18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Office PowerPoint</Application>
  <PresentationFormat>Benutzerdefiniert</PresentationFormat>
  <Paragraphs>105</Paragraphs>
  <Slides>19</Slides>
  <Notes>18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Presentation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Unterricht</dc:creator>
  <cp:keywords/>
  <dc:description/>
  <cp:lastModifiedBy>Windows-Benutzer</cp:lastModifiedBy>
  <cp:revision>58</cp:revision>
  <dcterms:created xsi:type="dcterms:W3CDTF">2025-10-27T16:54:56Z</dcterms:created>
  <dcterms:modified xsi:type="dcterms:W3CDTF">2025-10-30T12:37:12Z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915314</vt:lpwstr>
  </property>
  <property fmtid="{D5CDD505-2E9C-101B-9397-08002B2CF9AE}" name="NXPowerLiteSettings" pid="3">
    <vt:lpwstr>C700052003A000</vt:lpwstr>
  </property>
  <property fmtid="{D5CDD505-2E9C-101B-9397-08002B2CF9AE}" name="NXPowerLiteVersion" pid="4">
    <vt:lpwstr>D8.0.4</vt:lpwstr>
  </property>
</Properties>
</file>