
<file path=[Content_Types].xml><?xml version="1.0" encoding="utf-8"?>
<Types xmlns="http://schemas.openxmlformats.org/package/2006/content-types"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themeOverride+xml" PartName="/ppt/theme/themeOverr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themeOverride+xml" PartName="/ppt/theme/themeOverride2.xml"/>
  <Override ContentType="application/vnd.openxmlformats-officedocument.presentationml.notesSlide+xml" PartName="/ppt/notesSlides/notesSlide4.xml"/>
  <Override ContentType="application/vnd.openxmlformats-officedocument.themeOverride+xml" PartName="/ppt/theme/themeOverride3.xml"/>
  <Override ContentType="application/vnd.openxmlformats-officedocument.presentationml.notesSlide+xml" PartName="/ppt/notesSlides/notesSlide5.xml"/>
  <Override ContentType="application/vnd.openxmlformats-officedocument.themeOverride+xml" PartName="/ppt/theme/themeOverride4.xml"/>
  <Override ContentType="application/vnd.openxmlformats-officedocument.presentationml.notesSlide+xml" PartName="/ppt/notesSlides/notesSlide6.xml"/>
  <Override ContentType="application/vnd.openxmlformats-officedocument.themeOverride+xml" PartName="/ppt/theme/themeOverride5.xml"/>
  <Override ContentType="application/vnd.openxmlformats-officedocument.presentationml.notesSlide+xml" PartName="/ppt/notesSlides/notesSlide7.xml"/>
  <Override ContentType="application/vnd.openxmlformats-officedocument.themeOverride+xml" PartName="/ppt/theme/themeOverride6.xml"/>
  <Override ContentType="application/vnd.openxmlformats-officedocument.presentationml.notesSlide+xml" PartName="/ppt/notesSlides/notesSlide8.xml"/>
  <Override ContentType="application/vnd.openxmlformats-officedocument.themeOverride+xml" PartName="/ppt/theme/themeOverride7.xml"/>
  <Override ContentType="application/vnd.openxmlformats-officedocument.presentationml.notesSlide+xml" PartName="/ppt/notesSlides/notesSlide9.xml"/>
  <Override ContentType="application/vnd.openxmlformats-officedocument.themeOverride+xml" PartName="/ppt/theme/themeOverride8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9.xml"/>
  <Override ContentType="application/vnd.openxmlformats-officedocument.presentationml.notesSlide+xml" PartName="/ppt/notesSlides/notesSlide11.xml"/>
  <Override ContentType="application/vnd.openxmlformats-officedocument.themeOverride+xml" PartName="/ppt/theme/themeOverride10.xml"/>
  <Override ContentType="application/vnd.openxmlformats-officedocument.presentationml.notesSlide+xml" PartName="/ppt/notesSlides/notesSlide12.xml"/>
  <Override ContentType="application/vnd.openxmlformats-officedocument.themeOverride+xml" PartName="/ppt/theme/themeOverride11.xml"/>
  <Override ContentType="application/vnd.openxmlformats-officedocument.presentationml.notesSlide+xml" PartName="/ppt/notesSlides/notesSlide13.xml"/>
  <Override ContentType="application/vnd.openxmlformats-officedocument.themeOverride+xml" PartName="/ppt/theme/themeOverride12.xml"/>
  <Override ContentType="application/vnd.openxmlformats-officedocument.presentationml.notesSlide+xml" PartName="/ppt/notesSlides/notesSlide14.xml"/>
  <Override ContentType="application/vnd.openxmlformats-officedocument.themeOverride+xml" PartName="/ppt/theme/themeOverride13.xml"/>
  <Override ContentType="application/vnd.openxmlformats-officedocument.presentationml.notesSlide+xml" PartName="/ppt/notesSlides/notesSlide15.xml"/>
  <Override ContentType="application/vnd.openxmlformats-officedocument.themeOverride+xml" PartName="/ppt/theme/themeOverride14.xml"/>
  <Override ContentType="application/vnd.openxmlformats-officedocument.presentationml.notesSlide+xml" PartName="/ppt/notesSlides/notesSlide16.xml"/>
  <Override ContentType="application/vnd.openxmlformats-officedocument.themeOverride+xml" PartName="/ppt/theme/themeOverride15.xml"/>
  <Override ContentType="application/vnd.openxmlformats-officedocument.presentationml.notesSlide+xml" PartName="/ppt/notesSlides/notesSlide17.xml"/>
  <Override ContentType="application/vnd.openxmlformats-officedocument.themeOverride+xml" PartName="/ppt/theme/themeOverride16.xml"/>
  <Override ContentType="application/vnd.openxmlformats-officedocument.presentationml.notesSlide+xml" PartName="/ppt/notesSlides/notesSlide18.xml"/>
  <Override ContentType="application/vnd.openxmlformats-officedocument.themeOverride+xml" PartName="/ppt/theme/themeOverride17.xml"/>
  <Override ContentType="application/vnd.openxmlformats-officedocument.presentationml.notesSlide+xml" PartName="/ppt/notesSlides/notesSlide19.xml"/>
  <Override ContentType="application/vnd.openxmlformats-officedocument.themeOverride+xml" PartName="/ppt/theme/themeOverride18.xml"/>
  <Override ContentType="application/vnd.openxmlformats-officedocument.presentationml.notesSlide+xml" PartName="/ppt/notesSlides/notesSlide20.xml"/>
  <Override ContentType="application/vnd.openxmlformats-officedocument.themeOverride+xml" PartName="/ppt/theme/themeOverride19.xml"/>
  <Override ContentType="application/vnd.openxmlformats-officedocument.presentationml.notesSlide+xml" PartName="/ppt/notesSlides/notesSlide21.xml"/>
  <Override ContentType="application/vnd.openxmlformats-officedocument.themeOverride+xml" PartName="/ppt/theme/themeOverride20.xml"/>
  <Override ContentType="application/vnd.openxmlformats-officedocument.presentationml.notesSlide+xml" PartName="/ppt/notesSlides/notesSlide22.xml"/>
  <Override ContentType="application/vnd.openxmlformats-officedocument.themeOverride+xml" PartName="/ppt/theme/themeOverride21.xml"/>
  <Override ContentType="application/vnd.ms-powerpoint.changesinfo+xml" PartName="/ppt/changesInfos/changesInfo1.xml"/>
  <Override ContentType="application/vnd.ms-powerpoint.revisioninfo+xml" PartName="/ppt/revisionInfo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83" r:id="rId2"/>
    <p:sldId id="284" r:id="rId3"/>
    <p:sldId id="291" r:id="rId4"/>
    <p:sldId id="256" r:id="rId5"/>
    <p:sldId id="290" r:id="rId6"/>
    <p:sldId id="289" r:id="rId7"/>
    <p:sldId id="277" r:id="rId8"/>
    <p:sldId id="272" r:id="rId9"/>
    <p:sldId id="273" r:id="rId10"/>
    <p:sldId id="274" r:id="rId11"/>
    <p:sldId id="276" r:id="rId12"/>
    <p:sldId id="282" r:id="rId13"/>
    <p:sldId id="285" r:id="rId14"/>
    <p:sldId id="286" r:id="rId15"/>
    <p:sldId id="287" r:id="rId16"/>
    <p:sldId id="292" r:id="rId17"/>
    <p:sldId id="296" r:id="rId18"/>
    <p:sldId id="297" r:id="rId19"/>
    <p:sldId id="293" r:id="rId20"/>
    <p:sldId id="294" r:id="rId21"/>
    <p:sldId id="298" r:id="rId22"/>
    <p:sldId id="295" r:id="rId23"/>
    <p:sldId id="299" r:id="rId24"/>
    <p:sldId id="300" r:id="rId25"/>
    <p:sldId id="304" r:id="rId26"/>
    <p:sldId id="301" r:id="rId27"/>
    <p:sldId id="302" r:id="rId28"/>
    <p:sldId id="305" r:id="rId29"/>
  </p:sldIdLst>
  <p:sldSz cx="12192000" cy="6858000"/>
  <p:notesSz cx="7559675" cy="10691813"/>
  <p:defaultTextStyle>
    <a:lvl1pPr marL="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1pPr>
    <a:lvl2pPr marL="742950" marR="0" indent="-28575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2pPr>
    <a:lvl3pPr marL="1143000" marR="0" indent="-22860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3pPr>
    <a:lvl4pPr marL="1600200" marR="0" indent="-22860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4pPr>
    <a:lvl5pPr marL="2057400" marR="0" indent="-22860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gb" sz="1800" b="0" i="0" u="sng" strike="noStrike" kern="1" cap="none" spc="0" baseline="0">
        <a:solidFill>
          <a:schemeClr val="tx1"/>
        </a:solidFill>
        <a:effectLst/>
        <a:latin typeface="Arial" pitchFamily="2" charset="0"/>
        <a:ea typeface="Microsoft YaHei" charset="0"/>
        <a:cs typeface="Arial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761675729" snapToGrid="1" snapToBorders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76A1A5-F20E-49C8-B051-E0F52E09468B}" v="50" dt="2025-10-28T20:21:59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32" y="264"/>
      </p:cViewPr>
      <p:guideLst>
        <p:guide orient="horz" pos="2160"/>
        <p:guide pos="3840"/>
      </p:guideLst>
    </p:cSldViewPr>
  </p:slideViewPr>
  <p:outlineViewPr>
    <p:cViewPr>
      <p:scale>
        <a:sx n="85" d="100"/>
        <a:sy n="85" d="100"/>
      </p:scale>
      <p:origin x="-779" y="-8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" d="100"/>
        <a:sy n="13" d="100"/>
      </p:scale>
      <p:origin x="0" y="0"/>
    </p:cViewPr>
  </p:sorterViewPr>
  <p:notesViewPr>
    <p:cSldViewPr>
      <p:cViewPr>
        <p:scale>
          <a:sx n="59" d="100"/>
          <a:sy n="59" d="100"/>
        </p:scale>
        <p:origin x="1771" y="215"/>
      </p:cViewPr>
      <p:guideLst>
        <p:guide orient="horz" pos="2880"/>
        <p:guide pos="2160"/>
      </p:guideLst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ndy Boss" userId="900de9fb3ba4b870" providerId="LiveId" clId="{87EA209C-FBD0-4F26-A96C-B0718C91CA3A}"/>
    <pc:docChg chg="custSel addSld delSld modSld sldOrd">
      <pc:chgData name="Cindy Boss" userId="900de9fb3ba4b870" providerId="LiveId" clId="{87EA209C-FBD0-4F26-A96C-B0718C91CA3A}" dt="2025-10-28T20:24:31.804" v="255" actId="2696"/>
      <pc:docMkLst>
        <pc:docMk/>
      </pc:docMkLst>
      <pc:sldChg chg="modSp mod ord">
        <pc:chgData name="Cindy Boss" userId="900de9fb3ba4b870" providerId="LiveId" clId="{87EA209C-FBD0-4F26-A96C-B0718C91CA3A}" dt="2025-10-28T20:18:49.688" v="152"/>
        <pc:sldMkLst>
          <pc:docMk/>
          <pc:sldMk cId="0" sldId="256"/>
        </pc:sldMkLst>
        <pc:spChg chg="mod">
          <ac:chgData name="Cindy Boss" userId="900de9fb3ba4b870" providerId="LiveId" clId="{87EA209C-FBD0-4F26-A96C-B0718C91CA3A}" dt="2025-10-28T20:12:16.918" v="123" actId="122"/>
          <ac:spMkLst>
            <pc:docMk/>
            <pc:sldMk cId="0" sldId="256"/>
            <ac:spMk id="3" creationId="{00000000-0000-0000-0000-000000000000}"/>
          </ac:spMkLst>
        </pc:spChg>
        <pc:picChg chg="mod">
          <ac:chgData name="Cindy Boss" userId="900de9fb3ba4b870" providerId="LiveId" clId="{87EA209C-FBD0-4F26-A96C-B0718C91CA3A}" dt="2025-10-28T20:12:20.148" v="124" actId="1076"/>
          <ac:picMkLst>
            <pc:docMk/>
            <pc:sldMk cId="0" sldId="256"/>
            <ac:picMk id="4" creationId="{00000000-0000-0000-0000-000000000000}"/>
          </ac:picMkLst>
        </pc:picChg>
      </pc:sldChg>
      <pc:sldChg chg="del">
        <pc:chgData name="Cindy Boss" userId="900de9fb3ba4b870" providerId="LiveId" clId="{87EA209C-FBD0-4F26-A96C-B0718C91CA3A}" dt="2025-10-28T20:02:33.074" v="1" actId="2696"/>
        <pc:sldMkLst>
          <pc:docMk/>
          <pc:sldMk cId="0" sldId="271"/>
        </pc:sldMkLst>
      </pc:sldChg>
      <pc:sldChg chg="addSp delSp modSp del mod">
        <pc:chgData name="Cindy Boss" userId="900de9fb3ba4b870" providerId="LiveId" clId="{87EA209C-FBD0-4F26-A96C-B0718C91CA3A}" dt="2025-10-28T20:11:49.964" v="116" actId="47"/>
        <pc:sldMkLst>
          <pc:docMk/>
          <pc:sldMk cId="3882104269" sldId="277"/>
        </pc:sldMkLst>
        <pc:spChg chg="mod">
          <ac:chgData name="Cindy Boss" userId="900de9fb3ba4b870" providerId="LiveId" clId="{87EA209C-FBD0-4F26-A96C-B0718C91CA3A}" dt="2025-10-28T20:06:55.522" v="55" actId="688"/>
          <ac:spMkLst>
            <pc:docMk/>
            <pc:sldMk cId="3882104269" sldId="277"/>
            <ac:spMk id="9" creationId="{00000000-0000-0000-0000-000000000000}"/>
          </ac:spMkLst>
        </pc:spChg>
        <pc:spChg chg="del mod">
          <ac:chgData name="Cindy Boss" userId="900de9fb3ba4b870" providerId="LiveId" clId="{87EA209C-FBD0-4F26-A96C-B0718C91CA3A}" dt="2025-10-28T20:06:56.588" v="56" actId="478"/>
          <ac:spMkLst>
            <pc:docMk/>
            <pc:sldMk cId="3882104269" sldId="277"/>
            <ac:spMk id="10" creationId="{00000000-0000-0000-0000-000000000000}"/>
          </ac:spMkLst>
        </pc:spChg>
        <pc:spChg chg="del mod">
          <ac:chgData name="Cindy Boss" userId="900de9fb3ba4b870" providerId="LiveId" clId="{87EA209C-FBD0-4F26-A96C-B0718C91CA3A}" dt="2025-10-28T20:06:44.956" v="53" actId="478"/>
          <ac:spMkLst>
            <pc:docMk/>
            <pc:sldMk cId="3882104269" sldId="277"/>
            <ac:spMk id="14" creationId="{00000000-0000-0000-0000-000000000000}"/>
          </ac:spMkLst>
        </pc:spChg>
        <pc:spChg chg="del mod">
          <ac:chgData name="Cindy Boss" userId="900de9fb3ba4b870" providerId="LiveId" clId="{87EA209C-FBD0-4F26-A96C-B0718C91CA3A}" dt="2025-10-28T20:06:39.649" v="52" actId="478"/>
          <ac:spMkLst>
            <pc:docMk/>
            <pc:sldMk cId="3882104269" sldId="277"/>
            <ac:spMk id="15" creationId="{00000000-0000-0000-0000-000000000000}"/>
          </ac:spMkLst>
        </pc:spChg>
        <pc:spChg chg="del mod">
          <ac:chgData name="Cindy Boss" userId="900de9fb3ba4b870" providerId="LiveId" clId="{87EA209C-FBD0-4F26-A96C-B0718C91CA3A}" dt="2025-10-28T20:06:37.776" v="51" actId="478"/>
          <ac:spMkLst>
            <pc:docMk/>
            <pc:sldMk cId="3882104269" sldId="277"/>
            <ac:spMk id="16" creationId="{00000000-0000-0000-0000-000000000000}"/>
          </ac:spMkLst>
        </pc:spChg>
        <pc:spChg chg="mod">
          <ac:chgData name="Cindy Boss" userId="900de9fb3ba4b870" providerId="LiveId" clId="{87EA209C-FBD0-4F26-A96C-B0718C91CA3A}" dt="2025-10-28T20:05:54.814" v="38" actId="115"/>
          <ac:spMkLst>
            <pc:docMk/>
            <pc:sldMk cId="3882104269" sldId="277"/>
            <ac:spMk id="17" creationId="{00000000-0000-0000-0000-000000000000}"/>
          </ac:spMkLst>
        </pc:spChg>
        <pc:spChg chg="mod">
          <ac:chgData name="Cindy Boss" userId="900de9fb3ba4b870" providerId="LiveId" clId="{87EA209C-FBD0-4F26-A96C-B0718C91CA3A}" dt="2025-10-28T20:05:58.556" v="40" actId="115"/>
          <ac:spMkLst>
            <pc:docMk/>
            <pc:sldMk cId="3882104269" sldId="277"/>
            <ac:spMk id="18" creationId="{00000000-0000-0000-0000-000000000000}"/>
          </ac:spMkLst>
        </pc:spChg>
        <pc:spChg chg="del mod">
          <ac:chgData name="Cindy Boss" userId="900de9fb3ba4b870" providerId="LiveId" clId="{87EA209C-FBD0-4F26-A96C-B0718C91CA3A}" dt="2025-10-28T20:06:04.693" v="43" actId="478"/>
          <ac:spMkLst>
            <pc:docMk/>
            <pc:sldMk cId="3882104269" sldId="277"/>
            <ac:spMk id="19" creationId="{00000000-0000-0000-0000-000000000000}"/>
          </ac:spMkLst>
        </pc:spChg>
        <pc:spChg chg="add mod">
          <ac:chgData name="Cindy Boss" userId="900de9fb3ba4b870" providerId="LiveId" clId="{87EA209C-FBD0-4F26-A96C-B0718C91CA3A}" dt="2025-10-28T20:07:05.771" v="59" actId="688"/>
          <ac:spMkLst>
            <pc:docMk/>
            <pc:sldMk cId="3882104269" sldId="277"/>
            <ac:spMk id="20" creationId="{8B3966EC-234C-2902-292C-594B1EFC589F}"/>
          </ac:spMkLst>
        </pc:spChg>
        <pc:picChg chg="mod">
          <ac:chgData name="Cindy Boss" userId="900de9fb3ba4b870" providerId="LiveId" clId="{87EA209C-FBD0-4F26-A96C-B0718C91CA3A}" dt="2025-10-28T20:06:26.331" v="50" actId="1076"/>
          <ac:picMkLst>
            <pc:docMk/>
            <pc:sldMk cId="3882104269" sldId="277"/>
            <ac:picMk id="4" creationId="{00000000-0000-0000-0000-000000000000}"/>
          </ac:picMkLst>
        </pc:picChg>
        <pc:picChg chg="mod">
          <ac:chgData name="Cindy Boss" userId="900de9fb3ba4b870" providerId="LiveId" clId="{87EA209C-FBD0-4F26-A96C-B0718C91CA3A}" dt="2025-10-28T20:09:21.814" v="80" actId="14100"/>
          <ac:picMkLst>
            <pc:docMk/>
            <pc:sldMk cId="3882104269" sldId="277"/>
            <ac:picMk id="5" creationId="{00000000-0000-0000-0000-000000000000}"/>
          </ac:picMkLst>
        </pc:picChg>
        <pc:picChg chg="mod">
          <ac:chgData name="Cindy Boss" userId="900de9fb3ba4b870" providerId="LiveId" clId="{87EA209C-FBD0-4F26-A96C-B0718C91CA3A}" dt="2025-10-28T20:07:07.371" v="60" actId="1076"/>
          <ac:picMkLst>
            <pc:docMk/>
            <pc:sldMk cId="3882104269" sldId="277"/>
            <ac:picMk id="6" creationId="{00000000-0000-0000-0000-000000000000}"/>
          </ac:picMkLst>
        </pc:picChg>
        <pc:picChg chg="mod">
          <ac:chgData name="Cindy Boss" userId="900de9fb3ba4b870" providerId="LiveId" clId="{87EA209C-FBD0-4F26-A96C-B0718C91CA3A}" dt="2025-10-28T20:06:23.036" v="48" actId="1076"/>
          <ac:picMkLst>
            <pc:docMk/>
            <pc:sldMk cId="3882104269" sldId="277"/>
            <ac:picMk id="7" creationId="{00000000-0000-0000-0000-000000000000}"/>
          </ac:picMkLst>
        </pc:picChg>
      </pc:sldChg>
      <pc:sldChg chg="del">
        <pc:chgData name="Cindy Boss" userId="900de9fb3ba4b870" providerId="LiveId" clId="{87EA209C-FBD0-4F26-A96C-B0718C91CA3A}" dt="2025-10-28T20:02:31.236" v="0" actId="2696"/>
        <pc:sldMkLst>
          <pc:docMk/>
          <pc:sldMk cId="0" sldId="279"/>
        </pc:sldMkLst>
      </pc:sldChg>
      <pc:sldChg chg="modSp del mod">
        <pc:chgData name="Cindy Boss" userId="900de9fb3ba4b870" providerId="LiveId" clId="{87EA209C-FBD0-4F26-A96C-B0718C91CA3A}" dt="2025-10-28T20:24:31.804" v="255" actId="2696"/>
        <pc:sldMkLst>
          <pc:docMk/>
          <pc:sldMk cId="0" sldId="281"/>
        </pc:sldMkLst>
        <pc:spChg chg="mod">
          <ac:chgData name="Cindy Boss" userId="900de9fb3ba4b870" providerId="LiveId" clId="{87EA209C-FBD0-4F26-A96C-B0718C91CA3A}" dt="2025-10-28T20:03:07.683" v="12" actId="20577"/>
          <ac:spMkLst>
            <pc:docMk/>
            <pc:sldMk cId="0" sldId="281"/>
            <ac:spMk id="3" creationId="{00000000-0000-0000-0000-000000000000}"/>
          </ac:spMkLst>
        </pc:spChg>
      </pc:sldChg>
      <pc:sldChg chg="modSp mod modAnim">
        <pc:chgData name="Cindy Boss" userId="900de9fb3ba4b870" providerId="LiveId" clId="{87EA209C-FBD0-4F26-A96C-B0718C91CA3A}" dt="2025-10-28T20:20:30.552" v="156"/>
        <pc:sldMkLst>
          <pc:docMk/>
          <pc:sldMk cId="0" sldId="284"/>
        </pc:sldMkLst>
        <pc:picChg chg="mod">
          <ac:chgData name="Cindy Boss" userId="900de9fb3ba4b870" providerId="LiveId" clId="{87EA209C-FBD0-4F26-A96C-B0718C91CA3A}" dt="2025-10-28T20:04:47.791" v="30" actId="14100"/>
          <ac:picMkLst>
            <pc:docMk/>
            <pc:sldMk cId="0" sldId="284"/>
            <ac:picMk id="3" creationId="{00000000-0000-0000-0000-000000000000}"/>
          </ac:picMkLst>
        </pc:picChg>
      </pc:sldChg>
      <pc:sldChg chg="modSp mod">
        <pc:chgData name="Cindy Boss" userId="900de9fb3ba4b870" providerId="LiveId" clId="{87EA209C-FBD0-4F26-A96C-B0718C91CA3A}" dt="2025-10-28T20:05:23.814" v="36" actId="255"/>
        <pc:sldMkLst>
          <pc:docMk/>
          <pc:sldMk cId="0" sldId="288"/>
        </pc:sldMkLst>
        <pc:graphicFrameChg chg="modGraphic">
          <ac:chgData name="Cindy Boss" userId="900de9fb3ba4b870" providerId="LiveId" clId="{87EA209C-FBD0-4F26-A96C-B0718C91CA3A}" dt="2025-10-28T20:05:23.814" v="36" actId="255"/>
          <ac:graphicFrameMkLst>
            <pc:docMk/>
            <pc:sldMk cId="0" sldId="288"/>
            <ac:graphicFrameMk id="3" creationId="{00000000-0000-0000-0000-000000000000}"/>
          </ac:graphicFrameMkLst>
        </pc:graphicFrameChg>
      </pc:sldChg>
      <pc:sldChg chg="modSp mod">
        <pc:chgData name="Cindy Boss" userId="900de9fb3ba4b870" providerId="LiveId" clId="{87EA209C-FBD0-4F26-A96C-B0718C91CA3A}" dt="2025-10-28T20:04:24.604" v="28" actId="20577"/>
        <pc:sldMkLst>
          <pc:docMk/>
          <pc:sldMk cId="0" sldId="289"/>
        </pc:sldMkLst>
        <pc:spChg chg="mod">
          <ac:chgData name="Cindy Boss" userId="900de9fb3ba4b870" providerId="LiveId" clId="{87EA209C-FBD0-4F26-A96C-B0718C91CA3A}" dt="2025-10-28T20:04:24.604" v="28" actId="20577"/>
          <ac:spMkLst>
            <pc:docMk/>
            <pc:sldMk cId="0" sldId="289"/>
            <ac:spMk id="4" creationId="{00000000-0000-0000-0000-000000000000}"/>
          </ac:spMkLst>
        </pc:spChg>
      </pc:sldChg>
      <pc:sldChg chg="addSp delSp modSp add mod ord delAnim modAnim">
        <pc:chgData name="Cindy Boss" userId="900de9fb3ba4b870" providerId="LiveId" clId="{87EA209C-FBD0-4F26-A96C-B0718C91CA3A}" dt="2025-10-28T20:18:52.508" v="154"/>
        <pc:sldMkLst>
          <pc:docMk/>
          <pc:sldMk cId="379212109" sldId="290"/>
        </pc:sldMkLst>
        <pc:spChg chg="del">
          <ac:chgData name="Cindy Boss" userId="900de9fb3ba4b870" providerId="LiveId" clId="{87EA209C-FBD0-4F26-A96C-B0718C91CA3A}" dt="2025-10-28T20:08:04.520" v="62" actId="478"/>
          <ac:spMkLst>
            <pc:docMk/>
            <pc:sldMk cId="379212109" sldId="290"/>
            <ac:spMk id="3" creationId="{C166B9D2-9241-CDF3-1EEF-F1FD150840A6}"/>
          </ac:spMkLst>
        </pc:spChg>
        <pc:spChg chg="mod">
          <ac:chgData name="Cindy Boss" userId="900de9fb3ba4b870" providerId="LiveId" clId="{87EA209C-FBD0-4F26-A96C-B0718C91CA3A}" dt="2025-10-28T20:11:34.192" v="112" actId="1076"/>
          <ac:spMkLst>
            <pc:docMk/>
            <pc:sldMk cId="379212109" sldId="290"/>
            <ac:spMk id="5" creationId="{41FA60D7-D8F8-A59A-57DC-38D3DA1E4C65}"/>
          </ac:spMkLst>
        </pc:spChg>
        <pc:spChg chg="mod">
          <ac:chgData name="Cindy Boss" userId="900de9fb3ba4b870" providerId="LiveId" clId="{87EA209C-FBD0-4F26-A96C-B0718C91CA3A}" dt="2025-10-28T20:11:38.036" v="113" actId="1076"/>
          <ac:spMkLst>
            <pc:docMk/>
            <pc:sldMk cId="379212109" sldId="290"/>
            <ac:spMk id="7" creationId="{E7BDD396-C03E-9D2E-C855-8A08269BE465}"/>
          </ac:spMkLst>
        </pc:spChg>
        <pc:spChg chg="mod">
          <ac:chgData name="Cindy Boss" userId="900de9fb3ba4b870" providerId="LiveId" clId="{87EA209C-FBD0-4F26-A96C-B0718C91CA3A}" dt="2025-10-28T20:17:22.086" v="147" actId="1076"/>
          <ac:spMkLst>
            <pc:docMk/>
            <pc:sldMk cId="379212109" sldId="290"/>
            <ac:spMk id="8" creationId="{AC671F32-99B7-5357-6312-72F6CE085C48}"/>
          </ac:spMkLst>
        </pc:spChg>
        <pc:spChg chg="mod">
          <ac:chgData name="Cindy Boss" userId="900de9fb3ba4b870" providerId="LiveId" clId="{87EA209C-FBD0-4F26-A96C-B0718C91CA3A}" dt="2025-10-28T20:10:43.546" v="96" actId="1076"/>
          <ac:spMkLst>
            <pc:docMk/>
            <pc:sldMk cId="379212109" sldId="290"/>
            <ac:spMk id="9" creationId="{116E6A81-D97E-FAFC-D45D-D711342059B0}"/>
          </ac:spMkLst>
        </pc:spChg>
        <pc:spChg chg="mod">
          <ac:chgData name="Cindy Boss" userId="900de9fb3ba4b870" providerId="LiveId" clId="{87EA209C-FBD0-4F26-A96C-B0718C91CA3A}" dt="2025-10-28T20:11:41.786" v="114" actId="1076"/>
          <ac:spMkLst>
            <pc:docMk/>
            <pc:sldMk cId="379212109" sldId="290"/>
            <ac:spMk id="10" creationId="{D3BD0699-BCC9-65DA-66C8-2E7996FD9F61}"/>
          </ac:spMkLst>
        </pc:spChg>
        <pc:spChg chg="mod">
          <ac:chgData name="Cindy Boss" userId="900de9fb3ba4b870" providerId="LiveId" clId="{87EA209C-FBD0-4F26-A96C-B0718C91CA3A}" dt="2025-10-28T20:11:28.818" v="111" actId="1076"/>
          <ac:spMkLst>
            <pc:docMk/>
            <pc:sldMk cId="379212109" sldId="290"/>
            <ac:spMk id="11" creationId="{C22B830C-88BB-F0F7-E7E2-A0041267CBAA}"/>
          </ac:spMkLst>
        </pc:spChg>
        <pc:spChg chg="mod">
          <ac:chgData name="Cindy Boss" userId="900de9fb3ba4b870" providerId="LiveId" clId="{87EA209C-FBD0-4F26-A96C-B0718C91CA3A}" dt="2025-10-28T20:10:11.510" v="88" actId="1076"/>
          <ac:spMkLst>
            <pc:docMk/>
            <pc:sldMk cId="379212109" sldId="290"/>
            <ac:spMk id="12" creationId="{2FF08ABA-8D02-F019-18E6-C6E4A00D7E9C}"/>
          </ac:spMkLst>
        </pc:spChg>
        <pc:spChg chg="mod">
          <ac:chgData name="Cindy Boss" userId="900de9fb3ba4b870" providerId="LiveId" clId="{87EA209C-FBD0-4F26-A96C-B0718C91CA3A}" dt="2025-10-28T20:08:11.881" v="63" actId="115"/>
          <ac:spMkLst>
            <pc:docMk/>
            <pc:sldMk cId="379212109" sldId="290"/>
            <ac:spMk id="13" creationId="{9A13DB1C-15D1-0D86-DE3A-992A9E5A3864}"/>
          </ac:spMkLst>
        </pc:spChg>
        <pc:spChg chg="mod">
          <ac:chgData name="Cindy Boss" userId="900de9fb3ba4b870" providerId="LiveId" clId="{87EA209C-FBD0-4F26-A96C-B0718C91CA3A}" dt="2025-10-28T20:10:17.577" v="90" actId="1076"/>
          <ac:spMkLst>
            <pc:docMk/>
            <pc:sldMk cId="379212109" sldId="290"/>
            <ac:spMk id="19" creationId="{D4F72089-21A4-20C8-8339-C87D89E8DADB}"/>
          </ac:spMkLst>
        </pc:spChg>
        <pc:spChg chg="mod">
          <ac:chgData name="Cindy Boss" userId="900de9fb3ba4b870" providerId="LiveId" clId="{87EA209C-FBD0-4F26-A96C-B0718C91CA3A}" dt="2025-10-28T20:17:34.445" v="150" actId="1076"/>
          <ac:spMkLst>
            <pc:docMk/>
            <pc:sldMk cId="379212109" sldId="290"/>
            <ac:spMk id="25" creationId="{3F0E42B3-EDD8-D44D-3CB9-0DF28E4C5532}"/>
          </ac:spMkLst>
        </pc:spChg>
        <pc:picChg chg="mod">
          <ac:chgData name="Cindy Boss" userId="900de9fb3ba4b870" providerId="LiveId" clId="{87EA209C-FBD0-4F26-A96C-B0718C91CA3A}" dt="2025-10-28T20:10:19.816" v="91" actId="1076"/>
          <ac:picMkLst>
            <pc:docMk/>
            <pc:sldMk cId="379212109" sldId="290"/>
            <ac:picMk id="6" creationId="{375500EF-316C-B73B-419D-D805D296615D}"/>
          </ac:picMkLst>
        </pc:picChg>
        <pc:picChg chg="add mod">
          <ac:chgData name="Cindy Boss" userId="900de9fb3ba4b870" providerId="LiveId" clId="{87EA209C-FBD0-4F26-A96C-B0718C91CA3A}" dt="2025-10-28T20:17:30.786" v="149" actId="1076"/>
          <ac:picMkLst>
            <pc:docMk/>
            <pc:sldMk cId="379212109" sldId="290"/>
            <ac:picMk id="14" creationId="{1C079459-2EB0-31AF-AE05-DCF7867B521E}"/>
          </ac:picMkLst>
        </pc:picChg>
        <pc:picChg chg="add mod modCrop">
          <ac:chgData name="Cindy Boss" userId="900de9fb3ba4b870" providerId="LiveId" clId="{87EA209C-FBD0-4F26-A96C-B0718C91CA3A}" dt="2025-10-28T20:11:44.227" v="115" actId="1076"/>
          <ac:picMkLst>
            <pc:docMk/>
            <pc:sldMk cId="379212109" sldId="290"/>
            <ac:picMk id="17" creationId="{BC77735F-32A6-784B-1861-3E9186DD14CD}"/>
          </ac:picMkLst>
        </pc:picChg>
        <pc:cxnChg chg="del mod">
          <ac:chgData name="Cindy Boss" userId="900de9fb3ba4b870" providerId="LiveId" clId="{87EA209C-FBD0-4F26-A96C-B0718C91CA3A}" dt="2025-10-28T20:11:01.746" v="102" actId="478"/>
          <ac:cxnSpMkLst>
            <pc:docMk/>
            <pc:sldMk cId="379212109" sldId="290"/>
            <ac:cxnSpMk id="4" creationId="{274DFE16-6498-474B-F206-8C40927CFC7F}"/>
          </ac:cxnSpMkLst>
        </pc:cxnChg>
        <pc:cxnChg chg="mod">
          <ac:chgData name="Cindy Boss" userId="900de9fb3ba4b870" providerId="LiveId" clId="{87EA209C-FBD0-4F26-A96C-B0718C91CA3A}" dt="2025-10-28T20:10:55.787" v="99" actId="1076"/>
          <ac:cxnSpMkLst>
            <pc:docMk/>
            <pc:sldMk cId="379212109" sldId="290"/>
            <ac:cxnSpMk id="16" creationId="{4A0749F0-E079-47FD-1288-7456A693EEE7}"/>
          </ac:cxnSpMkLst>
        </pc:cxnChg>
        <pc:cxnChg chg="mod">
          <ac:chgData name="Cindy Boss" userId="900de9fb3ba4b870" providerId="LiveId" clId="{87EA209C-FBD0-4F26-A96C-B0718C91CA3A}" dt="2025-10-28T20:10:14.282" v="89" actId="1076"/>
          <ac:cxnSpMkLst>
            <pc:docMk/>
            <pc:sldMk cId="379212109" sldId="290"/>
            <ac:cxnSpMk id="18" creationId="{EA5D966E-E115-6124-779E-705504A4ABF9}"/>
          </ac:cxnSpMkLst>
        </pc:cxnChg>
        <pc:cxnChg chg="mod">
          <ac:chgData name="Cindy Boss" userId="900de9fb3ba4b870" providerId="LiveId" clId="{87EA209C-FBD0-4F26-A96C-B0718C91CA3A}" dt="2025-10-28T20:10:50.688" v="98" actId="14100"/>
          <ac:cxnSpMkLst>
            <pc:docMk/>
            <pc:sldMk cId="379212109" sldId="290"/>
            <ac:cxnSpMk id="20" creationId="{E3A73F17-A6B0-80B1-A089-BD4C8A200EB7}"/>
          </ac:cxnSpMkLst>
        </pc:cxnChg>
        <pc:cxnChg chg="mod">
          <ac:chgData name="Cindy Boss" userId="900de9fb3ba4b870" providerId="LiveId" clId="{87EA209C-FBD0-4F26-A96C-B0718C91CA3A}" dt="2025-10-28T20:17:26.053" v="148" actId="1076"/>
          <ac:cxnSpMkLst>
            <pc:docMk/>
            <pc:sldMk cId="379212109" sldId="290"/>
            <ac:cxnSpMk id="22" creationId="{1518118D-7AAC-CCC8-14F6-6FA35E5C1BF1}"/>
          </ac:cxnSpMkLst>
        </pc:cxnChg>
        <pc:cxnChg chg="add mod">
          <ac:chgData name="Cindy Boss" userId="900de9fb3ba4b870" providerId="LiveId" clId="{87EA209C-FBD0-4F26-A96C-B0718C91CA3A}" dt="2025-10-28T20:11:25.168" v="110" actId="1076"/>
          <ac:cxnSpMkLst>
            <pc:docMk/>
            <pc:sldMk cId="379212109" sldId="290"/>
            <ac:cxnSpMk id="24" creationId="{BE4A15C2-14F8-F05D-8F40-4AC9D6BE71B5}"/>
          </ac:cxnSpMkLst>
        </pc:cxnChg>
      </pc:sldChg>
      <pc:sldChg chg="addSp modSp add mod">
        <pc:chgData name="Cindy Boss" userId="900de9fb3ba4b870" providerId="LiveId" clId="{87EA209C-FBD0-4F26-A96C-B0718C91CA3A}" dt="2025-10-28T20:24:23.284" v="254" actId="1076"/>
        <pc:sldMkLst>
          <pc:docMk/>
          <pc:sldMk cId="2394446766" sldId="291"/>
        </pc:sldMkLst>
        <pc:spChg chg="add mod">
          <ac:chgData name="Cindy Boss" userId="900de9fb3ba4b870" providerId="LiveId" clId="{87EA209C-FBD0-4F26-A96C-B0718C91CA3A}" dt="2025-10-28T20:23:55.761" v="249" actId="20577"/>
          <ac:spMkLst>
            <pc:docMk/>
            <pc:sldMk cId="2394446766" sldId="291"/>
            <ac:spMk id="4" creationId="{A242B882-4CD4-833E-69BD-3025DF119690}"/>
          </ac:spMkLst>
        </pc:spChg>
        <pc:spChg chg="add mod">
          <ac:chgData name="Cindy Boss" userId="900de9fb3ba4b870" providerId="LiveId" clId="{87EA209C-FBD0-4F26-A96C-B0718C91CA3A}" dt="2025-10-28T20:24:23.284" v="254" actId="1076"/>
          <ac:spMkLst>
            <pc:docMk/>
            <pc:sldMk cId="2394446766" sldId="291"/>
            <ac:spMk id="5" creationId="{87A01987-4353-37A4-A386-EB095B65D38D}"/>
          </ac:spMkLst>
        </pc:spChg>
        <pc:spChg chg="add mod">
          <ac:chgData name="Cindy Boss" userId="900de9fb3ba4b870" providerId="LiveId" clId="{87EA209C-FBD0-4F26-A96C-B0718C91CA3A}" dt="2025-10-28T20:24:05.037" v="251" actId="1076"/>
          <ac:spMkLst>
            <pc:docMk/>
            <pc:sldMk cId="2394446766" sldId="291"/>
            <ac:spMk id="6" creationId="{9501CA7A-BB5D-7C66-AFE5-A7ABB05FE492}"/>
          </ac:spMkLst>
        </pc:spChg>
        <pc:spChg chg="add mod">
          <ac:chgData name="Cindy Boss" userId="900de9fb3ba4b870" providerId="LiveId" clId="{87EA209C-FBD0-4F26-A96C-B0718C91CA3A}" dt="2025-10-28T20:24:19.178" v="253" actId="1076"/>
          <ac:spMkLst>
            <pc:docMk/>
            <pc:sldMk cId="2394446766" sldId="291"/>
            <ac:spMk id="7" creationId="{436677C3-C58D-86A7-B0A0-8ACBD949C1D1}"/>
          </ac:spMkLst>
        </pc:spChg>
        <pc:picChg chg="mod">
          <ac:chgData name="Cindy Boss" userId="900de9fb3ba4b870" providerId="LiveId" clId="{87EA209C-FBD0-4F26-A96C-B0718C91CA3A}" dt="2025-10-28T20:22:37.844" v="174" actId="1076"/>
          <ac:picMkLst>
            <pc:docMk/>
            <pc:sldMk cId="2394446766" sldId="291"/>
            <ac:picMk id="3" creationId="{79A00C73-ABCC-C51B-623C-1CF9C14D52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G5QM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VwEAAAAFAAAmLQAAph0AABAAAAAmAAAACAAAAAEPAAD/HwAA"/>
              </a:ext>
            </a:extLst>
          </p:cNvSpPr>
          <p:nvPr>
            <p:ph type="sldImg"/>
          </p:nvPr>
        </p:nvSpPr>
        <p:spPr>
          <a:xfrm>
            <a:off x="217805" y="812800"/>
            <a:ext cx="7121525" cy="4006850"/>
          </a:xfrm>
          <a:prstGeom prst="rect">
            <a:avLst/>
          </a:prstGeom>
          <a:noFill/>
          <a:ln>
            <a:noFill/>
          </a:ln>
        </p:spPr>
      </p:sp>
      <p:sp>
        <p:nvSpPr>
          <p:cNvPr id="3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ZKQAA1TwAABAAAAAmAAAACAAAAL8fAAD//8EB"/>
              </a:ext>
            </a:extLst>
          </p:cNvSpPr>
          <p:nvPr>
            <p:ph type="body"/>
          </p:nvPr>
        </p:nvSpPr>
        <p:spPr>
          <a:xfrm>
            <a:off x="755650" y="5078730"/>
            <a:ext cx="6047105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defRPr lang="en-gb"/>
            </a:pPr>
            <a:endParaRPr cap="none" noProof="1"/>
          </a:p>
        </p:txBody>
      </p:sp>
      <p:sp>
        <p:nvSpPr>
          <p:cNvPr id="4" name="Rectangle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I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AtFAAASAMAABAAAAAmAAAACAAAAL+fAAD//8EB"/>
              </a:ext>
            </a:extLst>
          </p:cNvSpPr>
          <p:nvPr>
            <p:ph type="hdr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>
            <a:lvl1pPr defTabSz="914400"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400" u="none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  <a:lvl6pPr>
              <a:defRPr lang="en-gb"/>
            </a:lvl6pPr>
            <a:lvl7pPr>
              <a:defRPr lang="en-gb"/>
            </a:lvl7pPr>
            <a:lvl8pPr>
              <a:defRPr lang="en-gb"/>
            </a:lvl8pPr>
            <a:lvl9pPr>
              <a:defRPr lang="en-gb"/>
            </a:lvl9pPr>
          </a:lstStyle>
          <a:p>
            <a:pPr>
              <a:defRPr lang="en-gb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IirJR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AAAAAB/LgAASAMAABAAAAAmAAAACAAAAL+fAAD//8EB"/>
              </a:ext>
            </a:extLst>
          </p:cNvSpPr>
          <p:nvPr>
            <p:ph type="dt" idx="10"/>
          </p:nvPr>
        </p:nvSpPr>
        <p:spPr>
          <a:xfrm>
            <a:off x="427863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>
            <a:lvl1pPr algn="r" defTabSz="914400"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400" u="none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  <a:lvl6pPr>
              <a:defRPr lang="en-gb"/>
            </a:lvl6pPr>
            <a:lvl7pPr>
              <a:defRPr lang="en-gb"/>
            </a:lvl7pPr>
            <a:lvl8pPr>
              <a:defRPr lang="en-gb"/>
            </a:lvl8pPr>
            <a:lvl9pPr>
              <a:defRPr lang="en-gb"/>
            </a:lvl9pPr>
          </a:lstStyle>
          <a:p>
            <a:pPr>
              <a:defRPr lang="en-gb"/>
            </a:pPr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Hs+AAAtFAAAw0EAABAAAAAmAAAACAAAAL+fAAD//8EB"/>
              </a:ext>
            </a:extLst>
          </p:cNvSpPr>
          <p:nvPr>
            <p:ph type="ftr" idx="11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b">
            <a:prstTxWarp prst="textNoShape">
              <a:avLst/>
            </a:prstTxWarp>
          </a:bodyPr>
          <a:lstStyle>
            <a:lvl1pPr defTabSz="914400"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400" u="none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  <a:lvl6pPr>
              <a:defRPr lang="en-gb"/>
            </a:lvl6pPr>
            <a:lvl7pPr>
              <a:defRPr lang="en-gb"/>
            </a:lvl7pPr>
            <a:lvl8pPr>
              <a:defRPr lang="en-gb"/>
            </a:lvl8pPr>
            <a:lvl9pPr>
              <a:defRPr lang="en-gb"/>
            </a:lvl9pPr>
          </a:lstStyle>
          <a:p>
            <a:pPr>
              <a:defRPr lang="en-gb"/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sAnQ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L+fAAD//8EB"/>
              </a:ext>
            </a:extLst>
          </p:cNvSpPr>
          <p:nvPr>
            <p:ph type="sldNum" idx="12"/>
          </p:nvPr>
        </p:nvSpPr>
        <p:spPr>
          <a:xfrm>
            <a:off x="427863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b">
            <a:prstTxWarp prst="textNoShape">
              <a:avLst/>
            </a:prstTxWarp>
          </a:bodyPr>
          <a:lstStyle>
            <a:lvl1pPr algn="r" defTabSz="914400"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400" u="none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  <a:lvl6pPr>
              <a:defRPr lang="en-gb"/>
            </a:lvl6pPr>
            <a:lvl7pPr>
              <a:defRPr lang="en-gb"/>
            </a:lvl7pPr>
            <a:lvl8pPr>
              <a:defRPr lang="en-gb"/>
            </a:lvl8pPr>
            <a:lvl9pPr>
              <a:defRPr lang="en-gb"/>
            </a:lvl9pPr>
          </a:lstStyle>
          <a:p>
            <a:pPr>
              <a:defRPr lang="en-gb"/>
            </a:pPr>
            <a:fld id="{28437984-CAC5-168F-8BFB-3CDA37B57D69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1pPr>
    <a:lvl2pPr marL="742950" marR="0" indent="-28575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2pPr>
    <a:lvl3pPr marL="1143000" marR="0" indent="-22860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3pPr>
    <a:lvl4pPr marL="1600200" marR="0" indent="-22860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4pPr>
    <a:lvl5pPr marL="2057400" marR="0" indent="-228600" algn="l" defTabSz="44958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sng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7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9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0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CNZR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3E6F0A60-2ED3-3AFC-9DD7-D8A944996B8D}" type="slidenum">
              <a:rPr lang="de-de" sz="1400" cap="none"/>
              <a:t>4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8CD30B8-F6F5-98C6-BB75-00937E3B4D55}" type="slidenum">
              <a:rPr lang="de-de" sz="1400" cap="none"/>
              <a:t>14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m+H/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IydrH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A822929-67F7-D7DF-B93A-918A67744FC4}" type="slidenum">
              <a:rPr lang="de-de" sz="1400" cap="none"/>
              <a:t>15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16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E8FC5-3656-AEC2-372B-3A6F3E674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7F7FC01-1FEF-8301-55FA-5112C0A60B26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17</a:t>
            </a:fld>
            <a:endParaRPr lang="de-de" sz="1400" cap="none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FB7810B-C349-5634-A70A-5BC74B1867B2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F90BFA7-C530-7971-FA2F-AC7CFEF143FE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1384613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19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D7213-5769-7B9F-588A-DA17F34C5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0328CD9-6F55-E6A5-C5A2-02F5FE873EAC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20</a:t>
            </a:fld>
            <a:endParaRPr lang="de-de" sz="1400" cap="none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C262569-E7CB-2128-DC44-C1D6350387FE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F1411A-FE94-E81E-CE32-875C8C5192BF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3758600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72EC8-5FD5-6D08-0699-07FD7E38E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AF46CD6-F102-300A-AB7B-C2FA66EAECB9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22</a:t>
            </a:fld>
            <a:endParaRPr lang="de-de" sz="1400" cap="none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616210D-1C8E-EEDB-C394-5437648D7DF1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E28BAB9-0237-CF73-8646-D70D1D2B27E7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215201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DE9EDA-DCC9-83AD-763F-A325BDE1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207859C-7109-AEA6-8799-B0E53A02B1F3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23</a:t>
            </a:fld>
            <a:endParaRPr lang="de-de" sz="1400" cap="none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2C61BE8-4BD7-8294-0A12-4C9D40FF00A2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EF6A1BF-1943-D504-CBEF-8581049048A7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214479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A2F68-A0E4-451A-18D0-FFCC990E0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E009B6E-00F4-18AD-F76D-C570CDFC11D7}"/>
              </a:ext>
            </a:extLst>
          </p:cNvPr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24</a:t>
            </a:fld>
            <a:endParaRPr lang="de-de" sz="1400" cap="none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BAF676-938F-1917-3893-505DEA97F66B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B357B3-BA70-DF7C-922F-E912C32B923F}"/>
              </a:ext>
            </a:extLst>
          </p:cNvPr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994040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A6509C-D4C5-C9F5-56A2-68D866568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D0F0734-8CCB-452F-CFC1-981BC398BF34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25</a:t>
            </a:fld>
            <a:endParaRPr lang="de-de" sz="1400" cap="none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0C76B12-97BB-D137-F1E0-957B4B4223C9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F11C04D-225F-8D26-8674-12B27F163784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3706756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8CB2F9A0-0739-4F32-A36E-FE35F8F2F59D}" type="slidenum">
              <a:rPr lang="de-DE" sz="1400" b="0" strike="noStrike" spc="-1" smtClean="0">
                <a:latin typeface="Times New Roman"/>
              </a:rPr>
              <a:t>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0589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A2F68-A0E4-451A-18D0-FFCC990E0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E009B6E-00F4-18AD-F76D-C570CDFC11D7}"/>
              </a:ext>
            </a:extLst>
          </p:cNvPr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26</a:t>
            </a:fld>
            <a:endParaRPr lang="de-de" sz="1400" cap="none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BAF676-938F-1917-3893-505DEA97F66B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B357B3-BA70-DF7C-922F-E912C32B923F}"/>
              </a:ext>
            </a:extLst>
          </p:cNvPr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3149941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9089C-9239-F99B-F987-96CEDE4A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76B25CE-D84B-608C-379E-BC3CD8E215A7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27</a:t>
            </a:fld>
            <a:endParaRPr lang="de-de" sz="1400" cap="none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FFA4321-077A-24F5-B6A5-0945A21BE6DB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003221-50E0-7EB6-072E-A4FF8FD4AC57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3306410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7DC0CF-03DE-0100-F616-EE7082B1C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44BFFB6-02CC-4711-6AE8-ADC792C8DBB9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/>
            </a:pPr>
            <a:fld id="{198D31CC-82F4-D8C7-BA35-74927F7B4C21}" type="slidenum">
              <a:rPr kumimoji="0" lang="de-de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0"/>
                <a:ea typeface="Microsoft YaHei" charset="0"/>
                <a:cs typeface="Arial" pitchFamily="2" charset="0"/>
              </a:rPr>
              <a:pPr marL="0" marR="0" lvl="0" indent="0" algn="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lang="en-gb"/>
              </a:pPr>
              <a:t>28</a:t>
            </a:fld>
            <a:endParaRPr kumimoji="0" lang="de-de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0"/>
              <a:ea typeface="Microsoft YaHei" charset="0"/>
              <a:cs typeface="Arial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8747E59-DB07-EDA5-F0C3-1322DEAD1CC1}"/>
              </a:ext>
            </a:extLst>
          </p:cNvPr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F788BFE-D74B-3997-B621-7680DCFC858E}"/>
              </a:ext>
            </a:extLst>
          </p:cNvPr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  <p:extLst>
      <p:ext uri="{BB962C8B-B14F-4D97-AF65-F5344CB8AC3E}">
        <p14:creationId xmlns:p14="http://schemas.microsoft.com/office/powerpoint/2010/main" val="2668724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ik1x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2FA0B97F-31C2-F54F-8C18-C71AF7567A92}" type="slidenum">
              <a:rPr lang="de-de" sz="1400" cap="none"/>
              <a:t>6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ik1x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Rhcm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6C0841DC-9281-5DB7-CFB0-64E20FFE3931}" type="slidenum">
              <a:rPr lang="de-de" sz="1400" cap="none"/>
              <a:t>8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77DD21FF-B19A-88D7-D465-47826F2B2212}" type="slidenum">
              <a:rPr lang="de-de" sz="1400" cap="none"/>
              <a:t>9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69E28082-CC84-B776-CA5A-3A23CE143C6F}" type="slidenum">
              <a:rPr lang="de-de" sz="1400" cap="none"/>
              <a:t>10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198D31CC-82F4-D8C7-BA35-74927F7B4C21}" type="slidenum">
              <a:rPr lang="de-de" sz="1400" cap="none"/>
              <a:t>11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2412E12F-61C9-4717-87AA-9742AFE471C2}" type="slidenum">
              <a:rPr lang="de-de" sz="1400" cap="none"/>
              <a:t>12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hoAAHs+AAB/LgAAw0EAABAAAAAmAAAACAAAAAGAAAD/HwAA"/>
              </a:ext>
            </a:extLst>
          </p:cNvSpPr>
          <p:nvPr>
            <p:ph type="sldNum" sz="quarter" idx="12"/>
          </p:nvPr>
        </p:nvSpPr>
        <p:spPr>
          <a:xfrm>
            <a:off x="4278630" y="10156825"/>
            <a:ext cx="3279775" cy="533400"/>
          </a:xfrm>
          <a:noFill/>
          <a:ln>
            <a:noFill/>
          </a:ln>
        </p:spPr>
        <p:txBody>
          <a:bodyPr/>
          <a:lstStyle>
            <a:lvl1pPr defTabSz="91440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1pPr>
            <a:lvl2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2pPr>
            <a:lvl3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3pPr>
            <a:lvl4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4pPr>
            <a:lvl5pPr defTabSz="449580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lang="en-gb" sz="1200" cap="none">
                <a:solidFill>
                  <a:srgbClr val="000000"/>
                </a:solidFill>
                <a:latin typeface="Times New Roman" pitchFamily="1" charset="0"/>
                <a:ea typeface="Microsoft YaHei" charset="0"/>
                <a:cs typeface="Arial" pitchFamily="2" charset="0"/>
              </a:defRPr>
            </a:lvl9pPr>
          </a:lstStyle>
          <a:p>
            <a:pPr>
              <a:spcBef>
                <a:spcPts val="0"/>
              </a:spcBef>
              <a:defRPr lang="en-gb"/>
            </a:pPr>
            <a:fld id="{060588E4-AAEB-507E-A5BD-5C2BC6F35309}" type="slidenum">
              <a:rPr lang="de-de" sz="1400" cap="none"/>
              <a:t>13</a:t>
            </a:fld>
            <a:endParaRPr lang="de-de" sz="1400" cap="none"/>
          </a:p>
        </p:txBody>
      </p:sp>
      <p:sp>
        <p:nvSpPr>
          <p:cNvPr id="3" name="Rectangle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C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j70X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VwEAAAAFAAAoLQAAqR0AABAAAAAmAAAACAAAAAEOAAD/HwAA"/>
              </a:ext>
            </a:extLst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4" name="Rectangle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AAAAAAAAAAAAAAAAA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lls1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QAAD4fAADbKQAA1zwAABAAAAAmAAAACAAAAIEeAAD/HwAA"/>
              </a:ext>
            </a:extLst>
          </p:cNvSpPr>
          <p:nvPr>
            <p:ph type="body" idx="1"/>
          </p:nvPr>
        </p:nvSpPr>
        <p:spPr>
          <a:xfrm>
            <a:off x="755650" y="5078730"/>
            <a:ext cx="6048375" cy="4811395"/>
          </a:xfrm>
          <a:noFill/>
          <a:ln>
            <a:noFill/>
          </a:ln>
        </p:spPr>
        <p:txBody>
          <a:bodyPr vert="horz" wrap="none" lIns="0" tIns="0" rIns="0" bIns="0" numCol="1" spcCol="215900" anchor="ctr">
            <a:prstTxWarp prst="textNoShape">
              <a:avLst/>
            </a:prstTxWarp>
          </a:bodyPr>
          <a:lstStyle/>
          <a:p>
            <a:pPr>
              <a:defRPr lang="en-gb"/>
            </a:pPr>
            <a:endParaRPr lang="de-de" cap="non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UAABsNAABgRQAAJhYAABAAAAAmAAAACAAAAAGAAAAAAAAA"/>
              </a:ext>
            </a:extLst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  <p:sp>
        <p:nvSpPr>
          <p:cNvPr id="3" name="Untertitel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QAsAAOgXAADAPwAAsCIAABAAAAAmAAAACAAAAAGAAAAA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lang="en-gb"/>
            </a:lvl1pPr>
            <a:lvl2pPr marL="457200" indent="0" algn="ctr">
              <a:buNone/>
              <a:defRPr lang="en-gb"/>
            </a:lvl2pPr>
            <a:lvl3pPr marL="914400" indent="0" algn="ctr">
              <a:buNone/>
              <a:defRPr lang="en-gb"/>
            </a:lvl3pPr>
            <a:lvl4pPr marL="1371600" indent="0" algn="ctr">
              <a:buNone/>
              <a:defRPr lang="en-gb"/>
            </a:lvl4pPr>
            <a:lvl5pPr marL="1828800" indent="0" algn="ctr">
              <a:buNone/>
              <a:defRPr lang="en-gb"/>
            </a:lvl5pPr>
            <a:lvl6pPr marL="2286000" indent="0" algn="ctr">
              <a:buNone/>
              <a:defRPr lang="en-gb"/>
            </a:lvl6pPr>
            <a:lvl7pPr marL="2743200" indent="0" algn="ctr">
              <a:buNone/>
              <a:defRPr lang="en-gb"/>
            </a:lvl7pPr>
            <a:lvl8pPr marL="3200400" indent="0" algn="ctr">
              <a:buNone/>
              <a:defRPr lang="en-gb"/>
            </a:lvl8pPr>
            <a:lvl9pPr marL="3657600" indent="0" algn="ctr">
              <a:buNone/>
              <a:defRPr lang="en-gb"/>
            </a:lvl9pPr>
          </a:lstStyle>
          <a:p>
            <a:pPr>
              <a:defRPr lang="en-gb"/>
            </a:pPr>
            <a:r>
              <a:rPr lang="de-de" cap="none"/>
              <a:t>Formatvorlage des Untertitelmasters durch Klicken bearbeiten</a:t>
            </a:r>
          </a:p>
        </p:txBody>
      </p:sp>
      <p:grpSp>
        <p:nvGrpSpPr>
          <p:cNvPr id="4" name="Gruppieren 3"/>
          <p:cNvGrp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0QkBaRMAAAAlAAAAAQAAAA8BAAAAkAAAAEgAAACQAAAASAAAAAAAAAAAAAAAAAAAABcAAAAUAAAAAAAAAAAAAAD/fwAA/38AAAAAAAAJAAAABAAAAJD3RBcfAAAAVAAAAAAAAAAAAAAAAAAAAAAAAAAAAAAAAAAAAAAAAAAAAAAAAAAAAAAAAAAAAAAAAAAAAAAAAAAAAAAAAAAAAAAAAAAAAAAAAAAAAAAAAAAAAAAAAAAAACEAAAAYAAAAFAAAAJERAADCAAAAbEoAAJ0pAAAQAAAAJgAAAAgAAAD/////AAAAAA=="/>
              </a:ext>
            </a:extLst>
          </p:cNvGrpSpPr>
          <p:nvPr/>
        </p:nvGrpSpPr>
        <p:grpSpPr>
          <a:xfrm rot="10800000">
            <a:off x="2855595" y="123190"/>
            <a:ext cx="9242425" cy="6641465"/>
            <a:chOff x="2855595" y="123190"/>
            <a:chExt cx="9242425" cy="6641465"/>
          </a:xfrm>
        </p:grpSpPr>
        <p:pic>
          <p:nvPicPr>
            <p:cNvPr id="6" name="Picture 1"/>
            <p:cNvPicPr>
              <a:picLocks noChangeAspect="1"/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xhoAAFoGAAA6BQAABwUAAAAAAABkAAAAZAAAAAAAAAAjAAAABAAAAGQAAAAXAAAAFAAAAAAAAAAAAAAA/38AAP9/AAAAAAAACQAAAAQAAAD97979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JERAADCAAAAKR8AAJ0pAAAAAAAAJgAAAAgAAAD//////////w=="/>
                </a:ext>
              </a:extLst>
            </p:cNvPicPr>
            <p:nvPr/>
          </p:nvPicPr>
          <p:blipFill>
            <a:blip r:embed="rId2"/>
            <a:srcRect l="68540" t="16260" r="13380" b="12870"/>
            <a:stretch>
              <a:fillRect/>
            </a:stretch>
          </p:blipFill>
          <p:spPr>
            <a:xfrm>
              <a:off x="2855595" y="123190"/>
              <a:ext cx="2209800" cy="664146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" name="Picture 3"/>
            <p:cNvPicPr>
              <a:picLocks noChangeAspect="1"/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IkDAABDAgAAAAAAAAAAAABkAAAAZAAAAAAAAAAjAAAABAAAAGQAAAAXAAAAFAAAAAAAAAAAAAAA/38AAP9/AAAAAAAACQAAAAQAAADfvfvf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LQgAABwAgAAbEoAAB4oAAAAAAAAJgAAAAgAAAD//////////w=="/>
                </a:ext>
              </a:extLst>
            </p:cNvPicPr>
            <p:nvPr/>
          </p:nvPicPr>
          <p:blipFill>
            <a:blip r:embed="rId2"/>
            <a:srcRect t="9050" r="5790"/>
            <a:stretch>
              <a:fillRect/>
            </a:stretch>
          </p:blipFill>
          <p:spPr>
            <a:xfrm>
              <a:off x="5316220" y="396240"/>
              <a:ext cx="6781800" cy="612521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EBAQ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K4BAAA9RwAAtggAABAAAAAmAAAACAAAAAGAAAAAAAAA"/>
              </a:ext>
            </a:extLst>
          </p:cNvSpPr>
          <p:nvPr>
            <p:ph type="title"/>
          </p:nvPr>
        </p:nvSpPr>
        <p:spPr>
          <a:xfrm>
            <a:off x="609600" y="273050"/>
            <a:ext cx="10970895" cy="1143000"/>
          </a:xfrm>
        </p:spPr>
        <p:txBody>
          <a:bodyPr/>
          <a:lstStyle/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Fb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OAJAAA9RwAAtSUAABAAAAAmAAAACAAAAAOAAAAAAAAA"/>
              </a:ext>
            </a:extLst>
          </p:cNvSpPr>
          <p:nvPr>
            <p:ph idx="1"/>
          </p:nvPr>
        </p:nvSpPr>
        <p:spPr>
          <a:xfrm>
            <a:off x="609600" y="1605280"/>
            <a:ext cx="10970895" cy="452437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gb"/>
            </a:pPr>
            <a:r>
              <a:rPr lang="de-de" cap="none"/>
              <a:t>Textmasterformate durch Klicken bearbeiten</a:t>
            </a:r>
          </a:p>
          <a:p>
            <a:pPr lvl="1">
              <a:defRPr lang="en-gb"/>
            </a:pPr>
            <a:r>
              <a:rPr lang="de-de" cap="none"/>
              <a:t>Zweite Ebene</a:t>
            </a:r>
          </a:p>
          <a:p>
            <a:pPr lvl="2">
              <a:defRPr lang="en-gb"/>
            </a:pPr>
            <a:r>
              <a:rPr lang="de-de" cap="none"/>
              <a:t>Dritte Ebene</a:t>
            </a:r>
          </a:p>
          <a:p>
            <a:pPr lvl="3">
              <a:defRPr lang="en-gb"/>
            </a:pPr>
            <a:r>
              <a:rPr lang="de-de" cap="none"/>
              <a:t>Vierte Ebene</a:t>
            </a:r>
          </a:p>
          <a:p>
            <a:pPr lvl="4">
              <a:defRPr lang="en-gb"/>
            </a:pPr>
            <a:r>
              <a:rPr lang="de-de" cap="none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hZ6B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YDYAAK4BAAA9RwAAtSUAABAAAAAmAAAACAAAAAOAAAAAAAAA"/>
              </a:ext>
            </a:extLst>
          </p:cNvSpPr>
          <p:nvPr>
            <p:ph type="title"/>
          </p:nvPr>
        </p:nvSpPr>
        <p:spPr>
          <a:xfrm>
            <a:off x="8839200" y="273050"/>
            <a:ext cx="2741295" cy="585660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Fb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K4BAAAgNQAAtSUAABAAAAAmAAAACAAAAAOAAAAAAAAA"/>
              </a:ext>
            </a:extLst>
          </p:cNvSpPr>
          <p:nvPr>
            <p:ph idx="1"/>
          </p:nvPr>
        </p:nvSpPr>
        <p:spPr>
          <a:xfrm>
            <a:off x="609600" y="273050"/>
            <a:ext cx="8026400" cy="585660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gb"/>
            </a:pPr>
            <a:r>
              <a:rPr lang="de-de" cap="none"/>
              <a:t>Textmasterformate durch Klicken bearbeiten</a:t>
            </a:r>
          </a:p>
          <a:p>
            <a:pPr lvl="1">
              <a:defRPr lang="en-gb"/>
            </a:pPr>
            <a:r>
              <a:rPr lang="de-de" cap="none"/>
              <a:t>Zweite Ebene</a:t>
            </a:r>
          </a:p>
          <a:p>
            <a:pPr lvl="2">
              <a:defRPr lang="en-gb"/>
            </a:pPr>
            <a:r>
              <a:rPr lang="de-de" cap="none"/>
              <a:t>Dritte Ebene</a:t>
            </a:r>
          </a:p>
          <a:p>
            <a:pPr lvl="3">
              <a:defRPr lang="en-gb"/>
            </a:pPr>
            <a:r>
              <a:rPr lang="de-de" cap="none"/>
              <a:t>Vierte Ebene</a:t>
            </a:r>
          </a:p>
          <a:p>
            <a:pPr lvl="4">
              <a:defRPr lang="en-gb"/>
            </a:pPr>
            <a:r>
              <a:rPr lang="de-de" cap="none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yyyT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K4BAAA9RwAAtggAABAAAAAmAAAACAAAAAGAAAAAAAAA"/>
              </a:ext>
            </a:extLst>
          </p:cNvSpPr>
          <p:nvPr>
            <p:ph type="title"/>
          </p:nvPr>
        </p:nvSpPr>
        <p:spPr>
          <a:xfrm>
            <a:off x="609600" y="273050"/>
            <a:ext cx="10970895" cy="1143000"/>
          </a:xfrm>
        </p:spPr>
        <p:txBody>
          <a:bodyPr/>
          <a:lstStyle/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K4BAAA9RwAAtggAABAAAAAmAAAACAAAAAGAAAAAAAAA"/>
              </a:ext>
            </a:extLst>
          </p:cNvSpPr>
          <p:nvPr>
            <p:ph type="title"/>
          </p:nvPr>
        </p:nvSpPr>
        <p:spPr>
          <a:xfrm>
            <a:off x="609600" y="273050"/>
            <a:ext cx="10970895" cy="1143000"/>
          </a:xfrm>
        </p:spPr>
        <p:txBody>
          <a:bodyPr/>
          <a:lstStyle/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Fb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OAJAAA9RwAAtSUAABAAAAAmAAAACAAAAAGAAAAAAAAA"/>
              </a:ext>
            </a:extLst>
          </p:cNvSpPr>
          <p:nvPr>
            <p:ph idx="1"/>
          </p:nvPr>
        </p:nvSpPr>
        <p:spPr>
          <a:xfrm>
            <a:off x="609600" y="1605280"/>
            <a:ext cx="10970895" cy="4524375"/>
          </a:xfrm>
        </p:spPr>
        <p:txBody>
          <a:bodyPr/>
          <a:lstStyle/>
          <a:p>
            <a:pPr>
              <a:defRPr lang="en-gb"/>
            </a:pPr>
            <a:r>
              <a:rPr lang="de-de" cap="none"/>
              <a:t>Textmasterformate durch Klicken bearbeiten</a:t>
            </a:r>
          </a:p>
          <a:p>
            <a:pPr lvl="1">
              <a:defRPr lang="en-gb"/>
            </a:pPr>
            <a:r>
              <a:rPr lang="de-de" cap="none"/>
              <a:t>Zweite Ebene</a:t>
            </a:r>
          </a:p>
          <a:p>
            <a:pPr lvl="2">
              <a:defRPr lang="en-gb"/>
            </a:pPr>
            <a:r>
              <a:rPr lang="de-de" cap="none"/>
              <a:t>Dritte Ebene</a:t>
            </a:r>
          </a:p>
          <a:p>
            <a:pPr lvl="3">
              <a:defRPr lang="en-gb"/>
            </a:pPr>
            <a:r>
              <a:rPr lang="de-de" cap="none"/>
              <a:t>Vierte Ebene</a:t>
            </a:r>
          </a:p>
          <a:p>
            <a:pPr lvl="4">
              <a:defRPr lang="en-gb"/>
            </a:pPr>
            <a:r>
              <a:rPr lang="de-de" cap="none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7QUAABwbAACtRQAAfSMAABAAAAAmAAAACAAAAA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/>
          <a:lstStyle>
            <a:lvl1pPr algn="l">
              <a:defRPr lang="en-gb" sz="4000" b="1" cap="all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  <a:lvl6pPr>
              <a:defRPr lang="en-gb"/>
            </a:lvl6pPr>
            <a:lvl7pPr>
              <a:defRPr lang="en-gb"/>
            </a:lvl7pPr>
            <a:lvl8pPr>
              <a:defRPr lang="en-gb"/>
            </a:lvl8pPr>
            <a:lvl9pPr>
              <a:defRPr lang="en-gb"/>
            </a:lvl9pPr>
          </a:lstStyle>
          <a:p>
            <a:pPr>
              <a:defRPr lang="en-gb"/>
            </a:pPr>
            <a:r>
              <a:rPr lang="de-de" cap="all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rExu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7QUAAOIRAACtRQAAHBsAABAAAAAmAAAACAAAAIGAAAAAAAAA"/>
              </a:ext>
            </a:extLst>
          </p:cNvSpPr>
          <p:nvPr>
            <p:ph idx="1"/>
          </p:nvPr>
        </p:nvSpPr>
        <p:spPr>
          <a:xfrm>
            <a:off x="963295" y="2907030"/>
            <a:ext cx="10363200" cy="149987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gb" sz="2000" cap="none"/>
            </a:lvl1pPr>
            <a:lvl2pPr marL="457200" indent="0">
              <a:buNone/>
              <a:defRPr lang="en-gb" sz="1800" cap="none"/>
            </a:lvl2pPr>
            <a:lvl3pPr marL="914400" indent="0">
              <a:buNone/>
              <a:defRPr lang="en-gb" sz="1600" cap="none"/>
            </a:lvl3pPr>
            <a:lvl4pPr marL="1371600" indent="0">
              <a:buNone/>
              <a:defRPr lang="en-gb" sz="1400" cap="none"/>
            </a:lvl4pPr>
            <a:lvl5pPr marL="1828800" indent="0">
              <a:buNone/>
              <a:defRPr lang="en-gb" sz="1400" cap="none"/>
            </a:lvl5pPr>
            <a:lvl6pPr marL="2286000" indent="0">
              <a:buNone/>
              <a:defRPr lang="en-gb" sz="1400" cap="none"/>
            </a:lvl6pPr>
            <a:lvl7pPr marL="2743200" indent="0">
              <a:buNone/>
              <a:defRPr lang="en-gb" sz="1400" cap="none"/>
            </a:lvl7pPr>
            <a:lvl8pPr marL="3200400" indent="0">
              <a:buNone/>
              <a:defRPr lang="en-gb" sz="1400" cap="none"/>
            </a:lvl8pPr>
            <a:lvl9pPr marL="3657600" indent="0">
              <a:buNone/>
              <a:defRPr lang="en-gb" sz="1400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lGt/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K4BAAA9RwAAtggAABAAAAAmAAAACAAAAAGAAAAAAAAA"/>
              </a:ext>
            </a:extLst>
          </p:cNvSpPr>
          <p:nvPr>
            <p:ph type="title"/>
          </p:nvPr>
        </p:nvSpPr>
        <p:spPr>
          <a:xfrm>
            <a:off x="609600" y="273050"/>
            <a:ext cx="10970895" cy="1143000"/>
          </a:xfrm>
        </p:spPr>
        <p:txBody>
          <a:bodyPr/>
          <a:lstStyle/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h45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OAJAADdJAAAtSUAABAAAAAmAAAACAAAAAGAAAAAAAAA"/>
              </a:ext>
            </a:extLst>
          </p:cNvSpPr>
          <p:nvPr>
            <p:ph idx="1"/>
          </p:nvPr>
        </p:nvSpPr>
        <p:spPr>
          <a:xfrm>
            <a:off x="609600" y="1605280"/>
            <a:ext cx="5382895" cy="4524375"/>
          </a:xfrm>
        </p:spPr>
        <p:txBody>
          <a:bodyPr/>
          <a:lstStyle>
            <a:lvl1pPr>
              <a:defRPr lang="en-gb" sz="2800" cap="none"/>
            </a:lvl1pPr>
            <a:lvl2pPr>
              <a:defRPr lang="en-gb" sz="2400" cap="none"/>
            </a:lvl2pPr>
            <a:lvl3pPr>
              <a:defRPr lang="en-gb" sz="2000" cap="none"/>
            </a:lvl3pPr>
            <a:lvl4pPr>
              <a:defRPr lang="en-gb" sz="1800" cap="none"/>
            </a:lvl4pPr>
            <a:lvl5pPr>
              <a:defRPr lang="en-gb" sz="1800" cap="none"/>
            </a:lvl5pPr>
            <a:lvl6pPr>
              <a:defRPr lang="en-gb" sz="1800" cap="none"/>
            </a:lvl6pPr>
            <a:lvl7pPr>
              <a:defRPr lang="en-gb" sz="1800" cap="none"/>
            </a:lvl7pPr>
            <a:lvl8pPr>
              <a:defRPr lang="en-gb" sz="1800" cap="none"/>
            </a:lvl8pPr>
            <a:lvl9pPr>
              <a:defRPr lang="en-gb" sz="1800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  <a:p>
            <a:pPr lvl="1">
              <a:defRPr lang="en-gb"/>
            </a:pPr>
            <a:r>
              <a:rPr lang="de-de" cap="none"/>
              <a:t>Zweite Ebene</a:t>
            </a:r>
          </a:p>
          <a:p>
            <a:pPr lvl="2">
              <a:defRPr lang="en-gb"/>
            </a:pPr>
            <a:r>
              <a:rPr lang="de-de" cap="none"/>
              <a:t>Dritte Ebene</a:t>
            </a:r>
          </a:p>
          <a:p>
            <a:pPr lvl="3">
              <a:defRPr lang="en-gb"/>
            </a:pPr>
            <a:r>
              <a:rPr lang="de-de" cap="none"/>
              <a:t>Vierte Ebene</a:t>
            </a:r>
          </a:p>
          <a:p>
            <a:pPr lvl="4">
              <a:defRPr lang="en-gb"/>
            </a:pPr>
            <a:r>
              <a:rPr lang="de-de" cap="none"/>
              <a:t>Fünfte Ebene</a:t>
            </a:r>
          </a:p>
        </p:txBody>
      </p:sp>
      <p:sp>
        <p:nvSpPr>
          <p:cNvPr id="4" name="Inhaltsplatzhalt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nzpd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HSYAAOAJAAA9RwAAtSUAABAAAAAmAAAACAAAAAGAAAAAAAAA"/>
              </a:ext>
            </a:extLst>
          </p:cNvSpPr>
          <p:nvPr>
            <p:ph idx="2"/>
          </p:nvPr>
        </p:nvSpPr>
        <p:spPr>
          <a:xfrm>
            <a:off x="6195695" y="1605280"/>
            <a:ext cx="5384800" cy="4524375"/>
          </a:xfrm>
        </p:spPr>
        <p:txBody>
          <a:bodyPr/>
          <a:lstStyle>
            <a:lvl1pPr>
              <a:defRPr lang="en-gb" sz="2800" cap="none"/>
            </a:lvl1pPr>
            <a:lvl2pPr>
              <a:defRPr lang="en-gb" sz="2400" cap="none"/>
            </a:lvl2pPr>
            <a:lvl3pPr>
              <a:defRPr lang="en-gb" sz="2000" cap="none"/>
            </a:lvl3pPr>
            <a:lvl4pPr>
              <a:defRPr lang="en-gb" sz="1800" cap="none"/>
            </a:lvl4pPr>
            <a:lvl5pPr>
              <a:defRPr lang="en-gb" sz="1800" cap="none"/>
            </a:lvl5pPr>
            <a:lvl6pPr>
              <a:defRPr lang="en-gb" sz="1800" cap="none"/>
            </a:lvl6pPr>
            <a:lvl7pPr>
              <a:defRPr lang="en-gb" sz="1800" cap="none"/>
            </a:lvl7pPr>
            <a:lvl8pPr>
              <a:defRPr lang="en-gb" sz="1800" cap="none"/>
            </a:lvl8pPr>
            <a:lvl9pPr>
              <a:defRPr lang="en-gb" sz="1800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  <a:p>
            <a:pPr lvl="1">
              <a:defRPr lang="en-gb"/>
            </a:pPr>
            <a:r>
              <a:rPr lang="de-de" cap="none"/>
              <a:t>Zweite Ebene</a:t>
            </a:r>
          </a:p>
          <a:p>
            <a:pPr lvl="2">
              <a:defRPr lang="en-gb"/>
            </a:pPr>
            <a:r>
              <a:rPr lang="de-de" cap="none"/>
              <a:t>Dritte Ebene</a:t>
            </a:r>
          </a:p>
          <a:p>
            <a:pPr lvl="3">
              <a:defRPr lang="en-gb"/>
            </a:pPr>
            <a:r>
              <a:rPr lang="de-de" cap="none"/>
              <a:t>Vierte Ebene</a:t>
            </a:r>
          </a:p>
          <a:p>
            <a:pPr lvl="4">
              <a:defRPr lang="en-gb"/>
            </a:pPr>
            <a:r>
              <a:rPr lang="de-de" cap="none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LEBAABARwAAuQgAABAAAAAmAAAACAAAAAGAAAAAAAAA"/>
              </a:ext>
            </a:extLst>
          </p:cNvSpPr>
          <p:nvPr>
            <p:ph type="title"/>
          </p:nvPr>
        </p:nvSpPr>
        <p:spPr>
          <a:xfrm>
            <a:off x="609600" y="274955"/>
            <a:ext cx="10972800" cy="1143000"/>
          </a:xfrm>
        </p:spPr>
        <p:txBody>
          <a:bodyPr/>
          <a:lstStyle/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HIJAADjJAAAYQ0AABAAAAAmAAAACAAAAIGAAAAAAAAA"/>
              </a:ext>
            </a:extLst>
          </p:cNvSpPr>
          <p:nvPr>
            <p:ph idx="1"/>
          </p:nvPr>
        </p:nvSpPr>
        <p:spPr>
          <a:xfrm>
            <a:off x="609600" y="1535430"/>
            <a:ext cx="538670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gb" sz="2400" b="1" cap="none"/>
            </a:lvl1pPr>
            <a:lvl2pPr marL="457200" indent="0">
              <a:buNone/>
              <a:defRPr lang="en-gb" sz="2000" b="1" cap="none"/>
            </a:lvl2pPr>
            <a:lvl3pPr marL="914400" indent="0">
              <a:buNone/>
              <a:defRPr lang="en-gb" sz="1800" b="1" cap="none"/>
            </a:lvl3pPr>
            <a:lvl4pPr marL="1371600" indent="0">
              <a:buNone/>
              <a:defRPr lang="en-gb" sz="1600" b="1" cap="none"/>
            </a:lvl4pPr>
            <a:lvl5pPr marL="1828800" indent="0">
              <a:buNone/>
              <a:defRPr lang="en-gb" sz="1600" b="1" cap="none"/>
            </a:lvl5pPr>
            <a:lvl6pPr marL="2286000" indent="0">
              <a:buNone/>
              <a:defRPr lang="en-gb" sz="1600" b="1" cap="none"/>
            </a:lvl6pPr>
            <a:lvl7pPr marL="2743200" indent="0">
              <a:buNone/>
              <a:defRPr lang="en-gb" sz="1600" b="1" cap="none"/>
            </a:lvl7pPr>
            <a:lvl8pPr marL="3200400" indent="0">
              <a:buNone/>
              <a:defRPr lang="en-gb" sz="1600" b="1" cap="none"/>
            </a:lvl8pPr>
            <a:lvl9pPr marL="3657600" indent="0">
              <a:buNone/>
              <a:defRPr lang="en-gb" sz="1600" b="1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GENAADj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705" cy="3951605"/>
          </a:xfrm>
        </p:spPr>
        <p:txBody>
          <a:bodyPr/>
          <a:lstStyle>
            <a:lvl1pPr>
              <a:defRPr lang="en-gb" sz="2400" cap="none"/>
            </a:lvl1pPr>
            <a:lvl2pPr>
              <a:defRPr lang="en-gb" sz="2000" cap="none"/>
            </a:lvl2pPr>
            <a:lvl3pPr>
              <a:defRPr lang="en-gb" sz="1800" cap="none"/>
            </a:lvl3pPr>
            <a:lvl4pPr>
              <a:defRPr lang="en-gb" sz="1600" cap="none"/>
            </a:lvl4pPr>
            <a:lvl5pPr>
              <a:defRPr lang="en-gb" sz="1600" cap="none"/>
            </a:lvl5pPr>
            <a:lvl6pPr>
              <a:defRPr lang="en-gb" sz="1600" cap="none"/>
            </a:lvl6pPr>
            <a:lvl7pPr>
              <a:defRPr lang="en-gb" sz="1600" cap="none"/>
            </a:lvl7pPr>
            <a:lvl8pPr>
              <a:defRPr lang="en-gb" sz="1600" cap="none"/>
            </a:lvl8pPr>
            <a:lvl9pPr>
              <a:defRPr lang="en-gb" sz="1600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  <a:p>
            <a:pPr lvl="1">
              <a:defRPr lang="en-gb"/>
            </a:pPr>
            <a:r>
              <a:rPr lang="de-de" cap="none"/>
              <a:t>Zweite Ebene</a:t>
            </a:r>
          </a:p>
          <a:p>
            <a:pPr lvl="2">
              <a:defRPr lang="en-gb"/>
            </a:pPr>
            <a:r>
              <a:rPr lang="de-de" cap="none"/>
              <a:t>Dritte Ebene</a:t>
            </a:r>
          </a:p>
          <a:p>
            <a:pPr lvl="3">
              <a:defRPr lang="en-gb"/>
            </a:pPr>
            <a:r>
              <a:rPr lang="de-de" cap="none"/>
              <a:t>Vierte Ebene</a:t>
            </a:r>
          </a:p>
          <a:p>
            <a:pPr lvl="4">
              <a:defRPr lang="en-gb"/>
            </a:pPr>
            <a:r>
              <a:rPr lang="de-de" cap="none"/>
              <a:t>Fünfte Ebene</a:t>
            </a:r>
          </a:p>
        </p:txBody>
      </p:sp>
      <p:sp>
        <p:nvSpPr>
          <p:cNvPr id="5" name="Textplatzhalter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GSYAAHIJAABARwAAYQ0AABAAAAAmAAAACAAAAIGAAAAAAAAA"/>
              </a:ext>
            </a:extLst>
          </p:cNvSpPr>
          <p:nvPr>
            <p:ph idx="3"/>
          </p:nvPr>
        </p:nvSpPr>
        <p:spPr>
          <a:xfrm>
            <a:off x="6193155" y="1535430"/>
            <a:ext cx="538924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gb" sz="2400" b="1" cap="none"/>
            </a:lvl1pPr>
            <a:lvl2pPr marL="457200" indent="0">
              <a:buNone/>
              <a:defRPr lang="en-gb" sz="2000" b="1" cap="none"/>
            </a:lvl2pPr>
            <a:lvl3pPr marL="914400" indent="0">
              <a:buNone/>
              <a:defRPr lang="en-gb" sz="1800" b="1" cap="none"/>
            </a:lvl3pPr>
            <a:lvl4pPr marL="1371600" indent="0">
              <a:buNone/>
              <a:defRPr lang="en-gb" sz="1600" b="1" cap="none"/>
            </a:lvl4pPr>
            <a:lvl5pPr marL="1828800" indent="0">
              <a:buNone/>
              <a:defRPr lang="en-gb" sz="1600" b="1" cap="none"/>
            </a:lvl5pPr>
            <a:lvl6pPr marL="2286000" indent="0">
              <a:buNone/>
              <a:defRPr lang="en-gb" sz="1600" b="1" cap="none"/>
            </a:lvl6pPr>
            <a:lvl7pPr marL="2743200" indent="0">
              <a:buNone/>
              <a:defRPr lang="en-gb" sz="1600" b="1" cap="none"/>
            </a:lvl7pPr>
            <a:lvl8pPr marL="3200400" indent="0">
              <a:buNone/>
              <a:defRPr lang="en-gb" sz="1600" b="1" cap="none"/>
            </a:lvl8pPr>
            <a:lvl9pPr marL="3657600" indent="0">
              <a:buNone/>
              <a:defRPr lang="en-gb" sz="1600" b="1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GSYAAGENAABARwAAsCUAABAAAAAmAAAACAAAAAGAAAAAAAAA"/>
              </a:ext>
            </a:extLst>
          </p:cNvSpPr>
          <p:nvPr>
            <p:ph idx="4"/>
          </p:nvPr>
        </p:nvSpPr>
        <p:spPr>
          <a:xfrm>
            <a:off x="6193155" y="2174875"/>
            <a:ext cx="5389245" cy="3951605"/>
          </a:xfrm>
        </p:spPr>
        <p:txBody>
          <a:bodyPr/>
          <a:lstStyle>
            <a:lvl1pPr>
              <a:defRPr lang="en-gb" sz="2400" cap="none"/>
            </a:lvl1pPr>
            <a:lvl2pPr>
              <a:defRPr lang="en-gb" sz="2000" cap="none"/>
            </a:lvl2pPr>
            <a:lvl3pPr>
              <a:defRPr lang="en-gb" sz="1800" cap="none"/>
            </a:lvl3pPr>
            <a:lvl4pPr>
              <a:defRPr lang="en-gb" sz="1600" cap="none"/>
            </a:lvl4pPr>
            <a:lvl5pPr>
              <a:defRPr lang="en-gb" sz="1600" cap="none"/>
            </a:lvl5pPr>
            <a:lvl6pPr>
              <a:defRPr lang="en-gb" sz="1600" cap="none"/>
            </a:lvl6pPr>
            <a:lvl7pPr>
              <a:defRPr lang="en-gb" sz="1600" cap="none"/>
            </a:lvl7pPr>
            <a:lvl8pPr>
              <a:defRPr lang="en-gb" sz="1600" cap="none"/>
            </a:lvl8pPr>
            <a:lvl9pPr>
              <a:defRPr lang="en-gb" sz="1600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  <a:p>
            <a:pPr lvl="1">
              <a:defRPr lang="en-gb"/>
            </a:pPr>
            <a:r>
              <a:rPr lang="de-de" cap="none"/>
              <a:t>Zweite Ebene</a:t>
            </a:r>
          </a:p>
          <a:p>
            <a:pPr lvl="2">
              <a:defRPr lang="en-gb"/>
            </a:pPr>
            <a:r>
              <a:rPr lang="de-de" cap="none"/>
              <a:t>Dritte Ebene</a:t>
            </a:r>
          </a:p>
          <a:p>
            <a:pPr lvl="3">
              <a:defRPr lang="en-gb"/>
            </a:pPr>
            <a:r>
              <a:rPr lang="de-de" cap="none"/>
              <a:t>Vierte Ebene</a:t>
            </a:r>
          </a:p>
          <a:p>
            <a:pPr lvl="4">
              <a:defRPr lang="en-gb"/>
            </a:pPr>
            <a:r>
              <a:rPr lang="de-de" cap="none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K4BAAA9RwAAtggAABAAAAAmAAAACAAAAAGAAAAAAAAA"/>
              </a:ext>
            </a:extLst>
          </p:cNvSpPr>
          <p:nvPr>
            <p:ph type="title"/>
          </p:nvPr>
        </p:nvSpPr>
        <p:spPr>
          <a:xfrm>
            <a:off x="609600" y="273050"/>
            <a:ext cx="10970895" cy="1143000"/>
          </a:xfrm>
        </p:spPr>
        <p:txBody>
          <a:bodyPr/>
          <a:lstStyle/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en-gb" sz="2000" b="1" cap="none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  <a:lvl6pPr>
              <a:defRPr lang="en-gb"/>
            </a:lvl6pPr>
            <a:lvl7pPr>
              <a:defRPr lang="en-gb"/>
            </a:lvl7pPr>
            <a:lvl8pPr>
              <a:defRPr lang="en-gb"/>
            </a:lvl8pPr>
            <a:lvl9pPr>
              <a:defRPr lang="en-gb"/>
            </a:lvl9pPr>
          </a:lstStyle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x0AAK4BAABARwAAsCUAABAAAAAmAAAACAAAAAGAAAAAAAAA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>
            <a:lvl1pPr>
              <a:defRPr lang="en-gb" sz="3200" cap="none"/>
            </a:lvl1pPr>
            <a:lvl2pPr>
              <a:defRPr lang="en-gb" sz="2800" cap="none"/>
            </a:lvl2pPr>
            <a:lvl3pPr>
              <a:defRPr lang="en-gb" sz="2400" cap="none"/>
            </a:lvl3pPr>
            <a:lvl4pPr>
              <a:defRPr lang="en-gb" sz="2000" cap="none"/>
            </a:lvl4pPr>
            <a:lvl5pPr>
              <a:defRPr lang="en-gb" sz="2000" cap="none"/>
            </a:lvl5pPr>
            <a:lvl6pPr>
              <a:defRPr lang="en-gb" sz="2000" cap="none"/>
            </a:lvl6pPr>
            <a:lvl7pPr>
              <a:defRPr lang="en-gb" sz="2000" cap="none"/>
            </a:lvl7pPr>
            <a:lvl8pPr>
              <a:defRPr lang="en-gb" sz="2000" cap="none"/>
            </a:lvl8pPr>
            <a:lvl9pPr>
              <a:defRPr lang="en-gb" sz="2000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  <a:p>
            <a:pPr lvl="1">
              <a:defRPr lang="en-gb"/>
            </a:pPr>
            <a:r>
              <a:rPr lang="de-de" cap="none"/>
              <a:t>Zweite Ebene</a:t>
            </a:r>
          </a:p>
          <a:p>
            <a:pPr lvl="2">
              <a:defRPr lang="en-gb"/>
            </a:pPr>
            <a:r>
              <a:rPr lang="de-de" cap="none"/>
              <a:t>Dritte Ebene</a:t>
            </a:r>
          </a:p>
          <a:p>
            <a:pPr lvl="3">
              <a:defRPr lang="en-gb"/>
            </a:pPr>
            <a:r>
              <a:rPr lang="de-de" cap="none"/>
              <a:t>Vierte Ebene</a:t>
            </a:r>
          </a:p>
          <a:p>
            <a:pPr lvl="4">
              <a:defRPr lang="en-gb"/>
            </a:pPr>
            <a:r>
              <a:rPr lang="de-de" cap="none"/>
              <a:t>Fünfte Ebene</a:t>
            </a:r>
          </a:p>
        </p:txBody>
      </p:sp>
      <p:sp>
        <p:nvSpPr>
          <p:cNvPr id="4" name="Textplatzhalt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lang="en-gb" sz="1400" cap="none"/>
            </a:lvl1pPr>
            <a:lvl2pPr marL="457200" indent="0">
              <a:buNone/>
              <a:defRPr lang="en-gb" sz="1200" cap="none"/>
            </a:lvl2pPr>
            <a:lvl3pPr marL="914400" indent="0">
              <a:buNone/>
              <a:defRPr lang="en-gb" sz="1000" cap="none"/>
            </a:lvl3pPr>
            <a:lvl4pPr marL="1371600" indent="0">
              <a:buNone/>
              <a:defRPr lang="en-gb" sz="900" cap="none"/>
            </a:lvl4pPr>
            <a:lvl5pPr marL="1828800" indent="0">
              <a:buNone/>
              <a:defRPr lang="en-gb" sz="900" cap="none"/>
            </a:lvl5pPr>
            <a:lvl6pPr marL="2286000" indent="0">
              <a:buNone/>
              <a:defRPr lang="en-gb" sz="900" cap="none"/>
            </a:lvl6pPr>
            <a:lvl7pPr marL="2743200" indent="0">
              <a:buNone/>
              <a:defRPr lang="en-gb" sz="900" cap="none"/>
            </a:lvl7pPr>
            <a:lvl8pPr marL="3200400" indent="0">
              <a:buNone/>
              <a:defRPr lang="en-gb" sz="900" cap="none"/>
            </a:lvl8pPr>
            <a:lvl9pPr marL="3657600" indent="0">
              <a:buNone/>
              <a:defRPr lang="en-gb" sz="900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IrME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sw4AAIgdAACzOwAABSEAABAAAAAmAAAACAAAAIGAAAAAAAAA"/>
              </a:ext>
            </a:extLst>
          </p:cNvSpPr>
          <p:nvPr>
            <p:ph type="title"/>
          </p:nvPr>
        </p:nvSpPr>
        <p:spPr>
          <a:xfrm>
            <a:off x="2389505" y="4800600"/>
            <a:ext cx="7315200" cy="56705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en-gb" sz="2000" b="1" cap="none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  <a:lvl6pPr>
              <a:defRPr lang="en-gb"/>
            </a:lvl6pPr>
            <a:lvl7pPr>
              <a:defRPr lang="en-gb"/>
            </a:lvl7pPr>
            <a:lvl8pPr>
              <a:defRPr lang="en-gb"/>
            </a:lvl8pPr>
            <a:lvl9pPr>
              <a:defRPr lang="en-gb"/>
            </a:lvl9pPr>
          </a:lstStyle>
          <a:p>
            <a:pPr>
              <a:defRPr lang="en-gb"/>
            </a:pPr>
            <a:r>
              <a:rPr lang="de-de" cap="non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sw4AAMUDAACzOwAAFR0AABAAAAAmAAAACAAAAAGAAAAAAAAA"/>
              </a:ext>
            </a:extLst>
          </p:cNvSpPr>
          <p:nvPr>
            <p:ph type="pic" idx="1"/>
          </p:nvPr>
        </p:nvSpPr>
        <p:spPr>
          <a:xfrm>
            <a:off x="2389505" y="612775"/>
            <a:ext cx="7315200" cy="4114800"/>
          </a:xfrm>
        </p:spPr>
        <p:txBody>
          <a:bodyPr/>
          <a:lstStyle>
            <a:lvl1pPr marL="0" indent="0">
              <a:buNone/>
              <a:defRPr lang="en-gb" sz="3200" cap="none"/>
            </a:lvl1pPr>
            <a:lvl2pPr marL="457200" indent="0">
              <a:buNone/>
              <a:defRPr lang="en-gb" sz="2800" cap="none"/>
            </a:lvl2pPr>
            <a:lvl3pPr marL="914400" indent="0">
              <a:buNone/>
              <a:defRPr lang="en-gb" sz="2400" cap="none"/>
            </a:lvl3pPr>
            <a:lvl4pPr marL="1371600" indent="0">
              <a:buNone/>
              <a:defRPr lang="en-gb" sz="2000" cap="none"/>
            </a:lvl4pPr>
            <a:lvl5pPr marL="1828800" indent="0">
              <a:buNone/>
              <a:defRPr lang="en-gb" sz="2000" cap="none"/>
            </a:lvl5pPr>
            <a:lvl6pPr marL="2286000" indent="0">
              <a:buNone/>
              <a:defRPr lang="en-gb" sz="2000" cap="none"/>
            </a:lvl6pPr>
            <a:lvl7pPr marL="2743200" indent="0">
              <a:buNone/>
              <a:defRPr lang="en-gb" sz="2000" cap="none"/>
            </a:lvl7pPr>
            <a:lvl8pPr marL="3200400" indent="0">
              <a:buNone/>
              <a:defRPr lang="en-gb" sz="2000" cap="none"/>
            </a:lvl8pPr>
            <a:lvl9pPr marL="3657600" indent="0">
              <a:buNone/>
              <a:defRPr lang="en-gb" sz="2000" cap="none"/>
            </a:lvl9pPr>
          </a:lstStyle>
          <a:p>
            <a:pPr>
              <a:defRPr lang="en-gb"/>
            </a:pPr>
            <a:endParaRPr cap="none" noProof="1"/>
          </a:p>
        </p:txBody>
      </p:sp>
      <p:sp>
        <p:nvSpPr>
          <p:cNvPr id="4" name="Textplatzhalter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Fb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sw4AAAUhAACzOwAA+CUAABAAAAAmAAAACAAAAAGAAAAAAAAA"/>
              </a:ext>
            </a:extLst>
          </p:cNvSpPr>
          <p:nvPr>
            <p:ph idx="2"/>
          </p:nvPr>
        </p:nvSpPr>
        <p:spPr>
          <a:xfrm>
            <a:off x="2389505" y="5367655"/>
            <a:ext cx="7315200" cy="804545"/>
          </a:xfrm>
        </p:spPr>
        <p:txBody>
          <a:bodyPr/>
          <a:lstStyle>
            <a:lvl1pPr marL="0" indent="0">
              <a:buNone/>
              <a:defRPr lang="en-gb" sz="1400" cap="none"/>
            </a:lvl1pPr>
            <a:lvl2pPr marL="457200" indent="0">
              <a:buNone/>
              <a:defRPr lang="en-gb" sz="1200" cap="none"/>
            </a:lvl2pPr>
            <a:lvl3pPr marL="914400" indent="0">
              <a:buNone/>
              <a:defRPr lang="en-gb" sz="1000" cap="none"/>
            </a:lvl3pPr>
            <a:lvl4pPr marL="1371600" indent="0">
              <a:buNone/>
              <a:defRPr lang="en-gb" sz="900" cap="none"/>
            </a:lvl4pPr>
            <a:lvl5pPr marL="1828800" indent="0">
              <a:buNone/>
              <a:defRPr lang="en-gb" sz="900" cap="none"/>
            </a:lvl5pPr>
            <a:lvl6pPr marL="2286000" indent="0">
              <a:buNone/>
              <a:defRPr lang="en-gb" sz="900" cap="none"/>
            </a:lvl6pPr>
            <a:lvl7pPr marL="2743200" indent="0">
              <a:buNone/>
              <a:defRPr lang="en-gb" sz="900" cap="none"/>
            </a:lvl7pPr>
            <a:lvl8pPr marL="3200400" indent="0">
              <a:buNone/>
              <a:defRPr lang="en-gb" sz="900" cap="none"/>
            </a:lvl8pPr>
            <a:lvl9pPr marL="3657600" indent="0">
              <a:buNone/>
              <a:defRPr lang="en-gb" sz="900" cap="none"/>
            </a:lvl9pPr>
          </a:lstStyle>
          <a:p>
            <a:pPr>
              <a:defRPr lang="en-gb"/>
            </a:pPr>
            <a:r>
              <a:rPr lang="de-de" cap="none"/>
              <a:t>Textmasterformate durch Klicken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jgAAAEcAAACOAAAARw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GN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lQ0AAFocAACVOgAAYiMAABAAAAAmAAAACAAAAP//////////"/>
              </a:ext>
            </a:extLst>
          </p:cNvSpPr>
          <p:nvPr/>
        </p:nvSpPr>
        <p:spPr>
          <a:xfrm>
            <a:off x="2207895" y="4608830"/>
            <a:ext cx="73152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5085" rIns="90170" bIns="45085" numCol="1" spcCol="215900" anchor="ctr"/>
          <a:lstStyle>
            <a:lvl1pPr defTabSz="44958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1pPr>
            <a:lvl2pPr defTabSz="44958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2pPr>
            <a:lvl3pPr defTabSz="44958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3pPr>
            <a:lvl4pPr defTabSz="44958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4pPr>
            <a:lvl5pPr defTabSz="44958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5pPr>
            <a:lvl6pPr marL="2514600" indent="-228600" defTabSz="44958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6pPr>
            <a:lvl7pPr marL="2971800" indent="-228600" defTabSz="44958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7pPr>
            <a:lvl8pPr marL="3429000" indent="-228600" defTabSz="44958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8pPr>
            <a:lvl9pPr marL="3886200" indent="-228600" defTabSz="44958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lang="en-gb" u="sng" cap="none">
                <a:solidFill>
                  <a:schemeClr val="tx1"/>
                </a:solidFill>
                <a:latin typeface="Arial" pitchFamily="2" charset="0"/>
                <a:ea typeface="Microsoft YaHei" charset="0"/>
                <a:cs typeface="Arial" pitchFamily="2" charset="0"/>
              </a:defRPr>
            </a:lvl9pPr>
          </a:lstStyle>
          <a:p>
            <a:pPr>
              <a:lnSpc>
                <a:spcPct val="100000"/>
              </a:lnSpc>
              <a:defRPr lang="en-gb"/>
            </a:pPr>
            <a:endParaRPr lang="de-de" sz="4000" b="1" u="none" cap="none">
              <a:solidFill>
                <a:srgbClr val="00CC00"/>
              </a:solidFill>
              <a:latin typeface="Verdana" charset="0"/>
              <a:ea typeface="Microsoft YaHei" charset="0"/>
              <a:cs typeface="Arial" pitchFamily="2" charset="0"/>
            </a:endParaRPr>
          </a:p>
        </p:txBody>
      </p:sp>
      <p:pic>
        <p:nvPicPr>
          <p:cNvPr id="3" name="Picture 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DMAAABVIgAAIw0AAPspAAAQAAAAJgAAAAgAAAD//////////w=="/>
              </a:ext>
            </a:extLst>
          </p:cNvPicPr>
          <p:nvPr/>
        </p:nvPicPr>
        <p:blipFill>
          <a:blip r:embed="rId14"/>
          <a:stretch>
            <a:fillRect/>
          </a:stretch>
        </p:blipFill>
        <p:spPr>
          <a:xfrm>
            <a:off x="32385" y="5581015"/>
            <a:ext cx="2103120" cy="12433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  <p:hf sldNum="0" hdr="0" ftr="0" dt="0"/>
  <p:txStyles>
    <p:titleStyle>
      <a:lvl1pPr marL="0" marR="0" indent="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1pPr>
      <a:lvl2pPr marL="742950" marR="0" indent="-28575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2pPr>
      <a:lvl3pPr marL="1143000" marR="0" indent="-22860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3pPr>
      <a:lvl4pPr marL="1600200" marR="0" indent="-22860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4pPr>
      <a:lvl5pPr marL="2057400" marR="0" indent="-22860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5pPr>
      <a:lvl6pPr marL="2514600" marR="0" indent="-22860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6pPr>
      <a:lvl7pPr marL="2971800" marR="0" indent="-22860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7pPr>
      <a:lvl8pPr marL="3429000" marR="0" indent="-22860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8pPr>
      <a:lvl9pPr marL="3886200" marR="0" indent="-228600" algn="l" defTabSz="44958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9pPr>
    </p:titleStyle>
    <p:bodyStyle>
      <a:lvl1pPr marL="342900" marR="0" indent="-342900" algn="l" defTabSz="449580">
        <a:lnSpc>
          <a:spcPct val="106000"/>
        </a:lnSpc>
        <a:spcBef>
          <a:spcPts val="0"/>
        </a:spcBef>
        <a:spcAft>
          <a:spcPts val="1425"/>
        </a:spcAft>
        <a:buClr>
          <a:srgbClr val="000000"/>
        </a:buClr>
        <a:buSzTx/>
        <a:buFont typeface="Times New Roman" pitchFamily="1" charset="0"/>
        <a:buChar char="•"/>
        <a:tabLst/>
        <a:defRPr lang="en-gb" sz="2600" b="0" i="0" u="sng" strike="noStrike" kern="1" cap="none" spc="0" baseline="0">
          <a:solidFill>
            <a:srgbClr val="FFFFFF"/>
          </a:solidFill>
          <a:effectLst/>
          <a:latin typeface="Verdana" charset="0"/>
          <a:ea typeface="Microsoft YaHei" charset="0"/>
          <a:cs typeface="Verdana" charset="0"/>
        </a:defRPr>
      </a:lvl1pPr>
      <a:lvl2pPr marL="742950" marR="0" indent="-285750" algn="l" defTabSz="449580">
        <a:lnSpc>
          <a:spcPct val="98000"/>
        </a:lnSpc>
        <a:spcBef>
          <a:spcPts val="0"/>
        </a:spcBef>
        <a:spcAft>
          <a:spcPts val="1135"/>
        </a:spcAft>
        <a:buClr>
          <a:srgbClr val="000000"/>
        </a:buClr>
        <a:buSzTx/>
        <a:buFont typeface="Times New Roman" pitchFamily="1" charset="0"/>
        <a:buChar char="–"/>
        <a:tabLst/>
        <a:defRPr lang="en-gb" sz="22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2pPr>
      <a:lvl3pPr marL="1143000" marR="0" indent="-228600" algn="l" defTabSz="449580">
        <a:lnSpc>
          <a:spcPct val="98000"/>
        </a:lnSpc>
        <a:spcBef>
          <a:spcPts val="0"/>
        </a:spcBef>
        <a:spcAft>
          <a:spcPts val="850"/>
        </a:spcAft>
        <a:buClr>
          <a:srgbClr val="000000"/>
        </a:buClr>
        <a:buSzTx/>
        <a:buFont typeface="Times New Roman" pitchFamily="1" charset="0"/>
        <a:buChar char="•"/>
        <a:tabLst/>
        <a:defRPr lang="en-gb" sz="2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3pPr>
      <a:lvl4pPr marL="1600200" marR="0" indent="-228600" algn="l" defTabSz="449580">
        <a:lnSpc>
          <a:spcPct val="98000"/>
        </a:lnSpc>
        <a:spcBef>
          <a:spcPts val="0"/>
        </a:spcBef>
        <a:spcAft>
          <a:spcPts val="575"/>
        </a:spcAft>
        <a:buClr>
          <a:srgbClr val="000000"/>
        </a:buClr>
        <a:buSzTx/>
        <a:buFont typeface="Times New Roman" pitchFamily="1" charset="0"/>
        <a:buChar char="–"/>
        <a:tabLst/>
        <a:defRPr lang="en-gb" sz="2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4pPr>
      <a:lvl5pPr marL="2057400" marR="0" indent="-228600" algn="l" defTabSz="449580">
        <a:lnSpc>
          <a:spcPct val="98000"/>
        </a:lnSpc>
        <a:spcBef>
          <a:spcPts val="0"/>
        </a:spcBef>
        <a:spcAft>
          <a:spcPts val="285"/>
        </a:spcAft>
        <a:buClr>
          <a:srgbClr val="000000"/>
        </a:buClr>
        <a:buSzTx/>
        <a:buFont typeface="Times New Roman" pitchFamily="1" charset="0"/>
        <a:buChar char="»"/>
        <a:tabLst/>
        <a:defRPr lang="en-gb" sz="2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5pPr>
      <a:lvl6pPr marL="2514600" marR="0" indent="-228600" algn="l" defTabSz="449580">
        <a:lnSpc>
          <a:spcPct val="98000"/>
        </a:lnSpc>
        <a:spcBef>
          <a:spcPts val="0"/>
        </a:spcBef>
        <a:spcAft>
          <a:spcPts val="285"/>
        </a:spcAft>
        <a:buNone/>
        <a:tabLst/>
        <a:defRPr lang="en-gb" sz="2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6pPr>
      <a:lvl7pPr marL="2971800" marR="0" indent="-228600" algn="l" defTabSz="449580">
        <a:lnSpc>
          <a:spcPct val="98000"/>
        </a:lnSpc>
        <a:spcBef>
          <a:spcPts val="0"/>
        </a:spcBef>
        <a:spcAft>
          <a:spcPts val="285"/>
        </a:spcAft>
        <a:buNone/>
        <a:tabLst/>
        <a:defRPr lang="en-gb" sz="2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7pPr>
      <a:lvl8pPr marL="3429000" marR="0" indent="-228600" algn="l" defTabSz="449580">
        <a:lnSpc>
          <a:spcPct val="98000"/>
        </a:lnSpc>
        <a:spcBef>
          <a:spcPts val="0"/>
        </a:spcBef>
        <a:spcAft>
          <a:spcPts val="285"/>
        </a:spcAft>
        <a:buNone/>
        <a:tabLst/>
        <a:defRPr lang="en-gb" sz="2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8pPr>
      <a:lvl9pPr marL="3886200" marR="0" indent="-228600" algn="l" defTabSz="449580">
        <a:lnSpc>
          <a:spcPct val="98000"/>
        </a:lnSpc>
        <a:spcBef>
          <a:spcPts val="0"/>
        </a:spcBef>
        <a:spcAft>
          <a:spcPts val="285"/>
        </a:spcAft>
        <a:buNone/>
        <a:tabLst/>
        <a:defRPr lang="en-gb" sz="2000" b="0" i="0" u="sng" strike="noStrike" kern="1" cap="none" spc="0" baseline="0">
          <a:solidFill>
            <a:srgbClr val="FFFFFF"/>
          </a:solidFill>
          <a:effectLst/>
          <a:latin typeface="Arial" pitchFamily="2" charset="0"/>
          <a:ea typeface="Microsoft YaHei" charset="0"/>
          <a:cs typeface="Arial" pitchFamily="2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Verdana" charset="0"/>
          <a:ea typeface="Microsoft YaHei" charset="0"/>
          <a:cs typeface="Verdana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 ?><Relationships xmlns="http://schemas.openxmlformats.org/package/2006/relationships"><Relationship Id="rId3" Target="../media/image23.jpeg" Type="http://schemas.openxmlformats.org/officeDocument/2006/relationships/image"/><Relationship Id="rId2" Target="../notesSlides/notesSlide14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2.xml.rels><?xml version="1.0" encoding="UTF-8" standalone="yes" ?><Relationships xmlns="http://schemas.openxmlformats.org/package/2006/relationships"><Relationship Id="rId2" Target="../media/image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5" Target="../media/image27.jpeg" Type="http://schemas.openxmlformats.org/officeDocument/2006/relationships/image"/><Relationship Id="rId4" Target="../notesSlides/notesSlide16.xml" Type="http://schemas.openxmlformats.org/officeDocument/2006/relationships/notesSlide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3.mp4" Type="http://schemas.openxmlformats.org/officeDocument/2006/relationships/video"/><Relationship Id="rId1" Target="../media/media3.mp4" Type="http://schemas.microsoft.com/office/2007/relationships/media"/><Relationship Id="rId5" Target="../media/image32.jpeg" Type="http://schemas.openxmlformats.org/officeDocument/2006/relationships/image"/><Relationship Id="rId4" Target="../notesSlides/notesSlide21.xml" Type="http://schemas.openxmlformats.org/officeDocument/2006/relationships/notesSlide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 ?><Relationships xmlns="http://schemas.openxmlformats.org/package/2006/relationships"><Relationship Id="rId2" Target="../media/image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6.xml" Type="http://schemas.openxmlformats.org/officeDocument/2006/relationships/slideLayout"/><Relationship Id="rId6" Target="../media/image9.png" Type="http://schemas.openxmlformats.org/officeDocument/2006/relationships/image"/><Relationship Id="rId5" Target="../media/image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3" Target="../media/image10.jpe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11.jpe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MT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QAsAAOgXAADAPwAAsCIAABAAAAAmAAAACAAAAAAAAAAAAAAA"/>
              </a:ext>
            </a:extLst>
          </p:cNvSpPr>
          <p:nvPr>
            <p:ph type="subTitle" idx="1"/>
          </p:nvPr>
        </p:nvSpPr>
        <p:spPr>
          <a:xfrm>
            <a:off x="-218440" y="1810846"/>
            <a:ext cx="5807710" cy="681111"/>
          </a:xfrm>
        </p:spPr>
        <p:txBody>
          <a:bodyPr/>
          <a:lstStyle/>
          <a:p>
            <a:pPr>
              <a:defRPr lang="en-gb"/>
            </a:pPr>
            <a:r>
              <a:rPr u="none" dirty="0"/>
              <a:t>Junior-Akademie 2025</a:t>
            </a:r>
          </a:p>
        </p:txBody>
      </p:sp>
      <p:sp>
        <p:nvSpPr>
          <p:cNvPr id="3" name="Titel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GQ0AAD0JAADnPQAASBIAAAAAAAAmAAAACAAAAAEAAAAAAAAA"/>
              </a:ext>
            </a:extLst>
          </p:cNvSpPr>
          <p:nvPr>
            <p:ph type="ctrTitle"/>
          </p:nvPr>
        </p:nvSpPr>
        <p:spPr>
          <a:xfrm>
            <a:off x="714374" y="343535"/>
            <a:ext cx="8969375" cy="1470025"/>
          </a:xfrm>
        </p:spPr>
        <p:txBody>
          <a:bodyPr/>
          <a:lstStyle/>
          <a:p>
            <a:pPr>
              <a:defRPr lang="en-gb" cap="none">
                <a:solidFill>
                  <a:schemeClr val="bg1"/>
                </a:solidFill>
              </a:defRPr>
            </a:pPr>
            <a:r>
              <a:rPr lang="de-de" sz="9600" b="1" u="none" cap="none" dirty="0"/>
              <a:t>ASSA ABLOY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A87A4D-87FC-99D7-CF3F-6E63BA03E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7" b="10038"/>
          <a:stretch>
            <a:fillRect/>
          </a:stretch>
        </p:blipFill>
        <p:spPr>
          <a:xfrm>
            <a:off x="5199061" y="1813560"/>
            <a:ext cx="5807710" cy="476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CwfA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cRYAAAUKAAAjMAAARRAAABAgAAAmAAAACAAAAP//////////"/>
              </a:ext>
            </a:extLst>
          </p:cNvSpPr>
          <p:nvPr/>
        </p:nvSpPr>
        <p:spPr>
          <a:xfrm>
            <a:off x="3648075" y="1628775"/>
            <a:ext cx="417703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gb"/>
            </a:pPr>
            <a:endParaRPr lang="de-de" sz="6000" b="1" cap="none">
              <a:solidFill>
                <a:srgbClr val="FFFF00"/>
              </a:solidFill>
            </a:endParaRPr>
          </a:p>
        </p:txBody>
      </p:sp>
      <p:sp>
        <p:nvSpPr>
          <p:cNvPr id="4" name="Textfeld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cF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KhUAAEgBAACpOgAAWA4AABAgAAAmAAAACAAAAP//////////"/>
              </a:ext>
            </a:extLst>
          </p:cNvSpPr>
          <p:nvPr/>
        </p:nvSpPr>
        <p:spPr>
          <a:xfrm>
            <a:off x="485980" y="2136775"/>
            <a:ext cx="3838733" cy="2123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4000" u="none" cap="none" dirty="0">
                <a:solidFill>
                  <a:schemeClr val="bg1"/>
                </a:solidFill>
              </a:rPr>
              <a:t>Sensoren               und </a:t>
            </a:r>
          </a:p>
          <a:p>
            <a:pPr algn="l">
              <a:defRPr lang="en-gb"/>
            </a:pPr>
            <a:r>
              <a:rPr lang="de-de" sz="4000" u="none" cap="none" dirty="0">
                <a:solidFill>
                  <a:schemeClr val="bg1"/>
                </a:solidFill>
              </a:rPr>
              <a:t>Aktoren</a:t>
            </a:r>
          </a:p>
        </p:txBody>
      </p:sp>
      <p:pic>
        <p:nvPicPr>
          <p:cNvPr id="5" name="Grafik 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RAMAALsGAAAPAAAAdwAAAAAAAABkAAAAZAAAAAAAAAAjAAAABAAAAGQAAAAXAAAAFAAAAAAAAAAAAAAA/38AAP9/AAAAAAAACQAAAAQAAACPof8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HMRAADNDgAApDgAAOgoAAAQAAAAJgAAAAgAAAD//////////w=="/>
              </a:ext>
            </a:extLst>
          </p:cNvPicPr>
          <p:nvPr/>
        </p:nvPicPr>
        <p:blipFill>
          <a:blip r:embed="rId3"/>
          <a:srcRect l="8360" t="17230" r="150" b="1190"/>
          <a:stretch>
            <a:fillRect/>
          </a:stretch>
        </p:blipFill>
        <p:spPr>
          <a:xfrm>
            <a:off x="3944189" y="843915"/>
            <a:ext cx="7761831" cy="5170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QAAAA0AAAAAkAAAAEgAAACQAAAASAAAAAAAAAAAAAAAAAAAAAEAAABQAAAAhbacS3FV1T8AAAAAAADwvwAAAAAAAOA/AAAAAAAA4D8AAAAAAADgPwAAAAAAAOA/AAAAAAAA4D8AAAAAAADgPwAAAAAAAOA/AAAAAAAA4D8CAAAAjAAAAAEAAAAAAAAA85IrAP///wgAAAAAAAAAAAAAAAAAAAAAAAAAAAAAAAAAAAAAeAAAAAEAAABAAAAAAAAAAAAAAABaAAAAAAAAAAAAAAAAAAAAAAAAAAAAAAAAAAAAAAAAAAAAAAAAAAAAAAAAAAAAAAAAAAAAAAAAAAAAAAAAAAAAAAAAAAAAAAAAAAAAFAAAADwAAAABAAAAAAAAAAAAAAk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85IrAP///wEAAAAAAAAAAAAAAAAAAAAAAAAAAAAAAAAAAAAAAAAAAAAAAAJ/f38AgICAA8zMzADAwP8Af39/AAAAAAAAAAAAAAAAAAAAAAAAAAAAIQAAABgAAAAUAAAAgwEAAGIBAACJDwAA0AcAABAAAAAmAAAACAAAAP//////////"/>
              </a:ext>
            </a:extLst>
          </p:cNvSpPr>
          <p:nvPr/>
        </p:nvSpPr>
        <p:spPr>
          <a:xfrm>
            <a:off x="245745" y="224790"/>
            <a:ext cx="2279650" cy="1045210"/>
          </a:xfrm>
          <a:prstGeom prst="roundRect">
            <a:avLst>
              <a:gd name="adj" fmla="val 16667"/>
            </a:avLst>
          </a:prstGeom>
          <a:solidFill>
            <a:srgbClr val="F3922B"/>
          </a:solidFill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44958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/>
            </a:pPr>
            <a:r>
              <a:rPr lang="de-de" sz="6000" u="none" cap="none" dirty="0"/>
              <a:t>Tag 2</a:t>
            </a:r>
          </a:p>
        </p:txBody>
      </p:sp>
      <p:sp>
        <p:nvSpPr>
          <p:cNvPr id="3" name="Textfeld 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2795269" y="224790"/>
            <a:ext cx="8682355" cy="1107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6600" u="none" dirty="0">
                <a:solidFill>
                  <a:schemeClr val="bg1"/>
                </a:solidFill>
              </a:rPr>
              <a:t>B</a:t>
            </a:r>
            <a:r>
              <a:rPr lang="de-de" sz="6600" u="none" dirty="0">
                <a:solidFill>
                  <a:schemeClr val="bg1"/>
                </a:solidFill>
              </a:rPr>
              <a:t>ei </a:t>
            </a:r>
            <a:r>
              <a:rPr lang="de-de" sz="6600" b="1" u="none" dirty="0">
                <a:solidFill>
                  <a:schemeClr val="bg1"/>
                </a:solidFill>
              </a:rPr>
              <a:t>ASSA ABLOY</a:t>
            </a:r>
            <a:endParaRPr lang="de-de" sz="6600" b="1" u="none" cap="none" dirty="0">
              <a:solidFill>
                <a:schemeClr val="bg1"/>
              </a:solidFill>
            </a:endParaRPr>
          </a:p>
        </p:txBody>
      </p:sp>
      <p:sp>
        <p:nvSpPr>
          <p:cNvPr id="4" name="Textfeld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IgdE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fCQAABAgAAAmAAAACAAAAP//////////"/>
              </a:ext>
            </a:extLst>
          </p:cNvSpPr>
          <p:nvPr/>
        </p:nvSpPr>
        <p:spPr>
          <a:xfrm>
            <a:off x="2820626" y="1778635"/>
            <a:ext cx="8323580" cy="40620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4000" u="none" dirty="0">
                <a:solidFill>
                  <a:schemeClr val="bg1"/>
                </a:solidFill>
              </a:rPr>
              <a:t>z</a:t>
            </a:r>
            <a:r>
              <a:rPr lang="de-de" sz="4000" u="none" dirty="0">
                <a:solidFill>
                  <a:schemeClr val="bg1"/>
                </a:solidFill>
              </a:rPr>
              <a:t>u Beginn </a:t>
            </a:r>
            <a:r>
              <a:rPr lang="de-DE" sz="4000" u="none" dirty="0">
                <a:solidFill>
                  <a:schemeClr val="bg1"/>
                </a:solidFill>
              </a:rPr>
              <a:t>…</a:t>
            </a:r>
          </a:p>
          <a:p>
            <a:pPr algn="l">
              <a:defRPr lang="en-gb"/>
            </a:pPr>
            <a:endParaRPr lang="de-de" sz="4000" u="none" dirty="0">
              <a:solidFill>
                <a:schemeClr val="bg1"/>
              </a:solidFill>
            </a:endParaRPr>
          </a:p>
          <a:p>
            <a:pPr marL="285750" indent="-285750" algn="l">
              <a:buFont typeface="Arial" pitchFamily="2" charset="0"/>
              <a:buChar char="•"/>
              <a:defRPr lang="en-gb"/>
            </a:pPr>
            <a:r>
              <a:rPr lang="de-de" sz="4000" u="none" dirty="0">
                <a:solidFill>
                  <a:schemeClr val="bg1"/>
                </a:solidFill>
              </a:rPr>
              <a:t>n</a:t>
            </a:r>
            <a:r>
              <a:rPr lang="de-de" sz="4000" u="none" cap="none" dirty="0">
                <a:solidFill>
                  <a:schemeClr val="bg1"/>
                </a:solidFill>
              </a:rPr>
              <a:t>ette Vorstellungsrunde </a:t>
            </a:r>
            <a:r>
              <a:rPr lang="de-DE" sz="4000" u="none" cap="none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de-de" sz="4000" u="none" cap="none" dirty="0">
                <a:solidFill>
                  <a:schemeClr val="bg1"/>
                </a:solidFill>
              </a:rPr>
              <a:t> </a:t>
            </a:r>
          </a:p>
          <a:p>
            <a:pPr marL="285750" indent="-285750" algn="l">
              <a:buFont typeface="Arial" pitchFamily="2" charset="0"/>
              <a:buChar char="•"/>
              <a:defRPr lang="en-gb"/>
            </a:pPr>
            <a:endParaRPr lang="de-de" sz="4000" u="none" cap="none" dirty="0">
              <a:solidFill>
                <a:schemeClr val="bg1"/>
              </a:solidFill>
            </a:endParaRPr>
          </a:p>
          <a:p>
            <a:pPr marL="285750" indent="-285750" algn="l">
              <a:buFont typeface="Arial" pitchFamily="2" charset="0"/>
              <a:buChar char="•"/>
              <a:defRPr lang="en-gb"/>
            </a:pPr>
            <a:r>
              <a:rPr lang="de-de" sz="4000" u="none" cap="none" dirty="0">
                <a:solidFill>
                  <a:schemeClr val="bg1"/>
                </a:solidFill>
              </a:rPr>
              <a:t>Sicherheitseinweisung</a:t>
            </a:r>
          </a:p>
          <a:p>
            <a:pPr marL="285750" indent="-285750" algn="l">
              <a:buFont typeface="Arial" pitchFamily="2" charset="0"/>
              <a:buChar char="•"/>
              <a:defRPr lang="en-gb"/>
            </a:pPr>
            <a:endParaRPr lang="de-de" sz="4000" u="none" cap="none" dirty="0">
              <a:solidFill>
                <a:schemeClr val="bg1"/>
              </a:solidFill>
            </a:endParaRPr>
          </a:p>
          <a:p>
            <a:pPr algn="l">
              <a:defRPr lang="en-gb"/>
            </a:pPr>
            <a:r>
              <a:rPr lang="de-DE" sz="4000" u="none" dirty="0">
                <a:solidFill>
                  <a:schemeClr val="bg1"/>
                </a:solidFill>
              </a:rPr>
              <a:t>u</a:t>
            </a:r>
            <a:r>
              <a:rPr lang="de-de" sz="4000" u="none" cap="none" dirty="0">
                <a:solidFill>
                  <a:schemeClr val="bg1"/>
                </a:solidFill>
              </a:rPr>
              <a:t>nd dann </a:t>
            </a:r>
            <a:r>
              <a:rPr lang="de-DE" sz="4000" u="none" cap="none" dirty="0">
                <a:solidFill>
                  <a:schemeClr val="bg1"/>
                </a:solidFill>
              </a:rPr>
              <a:t>…</a:t>
            </a:r>
            <a:endParaRPr lang="de-de" sz="4000" u="none" cap="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Mc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0RIAAJgBAAA0OgAAaQgAABAgAAAmAAAACAAAAP//////////"/>
              </a:ext>
            </a:extLst>
          </p:cNvSpPr>
          <p:nvPr/>
        </p:nvSpPr>
        <p:spPr>
          <a:xfrm>
            <a:off x="308928" y="200025"/>
            <a:ext cx="7198995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6600" u="none" cap="none" dirty="0">
                <a:solidFill>
                  <a:schemeClr val="bg1"/>
                </a:solidFill>
              </a:rPr>
              <a:t>Montage Joy-Car</a:t>
            </a:r>
          </a:p>
        </p:txBody>
      </p:sp>
      <p:sp>
        <p:nvSpPr>
          <p:cNvPr id="4" name="Textfeld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pic>
        <p:nvPicPr>
          <p:cNvPr id="6" name="Grafik 9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EWAAC5DgAAsTMAAP4kAAAQAAAAJgAAAAgAAAD//////////w=="/>
              </a:ext>
            </a:extLst>
          </p:cNvPicPr>
          <p:nvPr/>
        </p:nvPicPr>
        <p:blipFill>
          <a:blip r:embed="rId3"/>
          <a:srcRect l="12371" t="7770"/>
          <a:stretch>
            <a:fillRect/>
          </a:stretch>
        </p:blipFill>
        <p:spPr>
          <a:xfrm>
            <a:off x="3225800" y="1308100"/>
            <a:ext cx="6674279" cy="526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Lt94F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chMAABAgAAAmAAAACAAAAP//////////"/>
              </a:ext>
            </a:extLst>
          </p:cNvSpPr>
          <p:nvPr/>
        </p:nvSpPr>
        <p:spPr>
          <a:xfrm>
            <a:off x="3227705" y="2514600"/>
            <a:ext cx="5524500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3600" cap="none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Grafik 8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gpcTz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HkSAAB0CgAAOTcAAAUmAAAQAAAAJgAAAAgAAAD//////////w=="/>
              </a:ext>
            </a:extLst>
          </p:cNvPicPr>
          <p:nvPr/>
        </p:nvPicPr>
        <p:blipFill>
          <a:blip r:embed="rId3"/>
          <a:srcRect l="7437"/>
          <a:stretch>
            <a:fillRect/>
          </a:stretch>
        </p:blipFill>
        <p:spPr>
          <a:xfrm>
            <a:off x="2580005" y="143377"/>
            <a:ext cx="8253729" cy="657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AFB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chMAABAgAAAmAAAACAAAAP//////////"/>
              </a:ext>
            </a:extLst>
          </p:cNvSpPr>
          <p:nvPr/>
        </p:nvSpPr>
        <p:spPr>
          <a:xfrm>
            <a:off x="3227705" y="2514600"/>
            <a:ext cx="5524500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3600" cap="none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Grafik 7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8KrSu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EgUAACeCwAARDYAAB0lAAAQAAAAJgAAAAgAAAD//////////w=="/>
              </a:ext>
            </a:extLst>
          </p:cNvPicPr>
          <p:nvPr/>
        </p:nvPicPr>
        <p:blipFill>
          <a:blip r:embed="rId3"/>
          <a:srcRect l="22119" r="-1585" b="19060"/>
          <a:stretch>
            <a:fillRect/>
          </a:stretch>
        </p:blipFill>
        <p:spPr>
          <a:xfrm>
            <a:off x="2364740" y="139586"/>
            <a:ext cx="8750935" cy="657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xGge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chMAABAgAAAmAAAACAAAAP//////////"/>
              </a:ext>
            </a:extLst>
          </p:cNvSpPr>
          <p:nvPr/>
        </p:nvSpPr>
        <p:spPr>
          <a:xfrm>
            <a:off x="3227705" y="2514600"/>
            <a:ext cx="5524500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3600" cap="none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Grafik 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UjsfS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EVAADqCwAAxzcAAPQlAAAQAAAAJgAAAAgAAAD//////////w=="/>
              </a:ext>
            </a:extLst>
          </p:cNvPicPr>
          <p:nvPr/>
        </p:nvPicPr>
        <p:blipFill>
          <a:blip r:embed="rId3"/>
          <a:srcRect l="26220" t="7004" r="8380" b="16937"/>
          <a:stretch>
            <a:fillRect/>
          </a:stretch>
        </p:blipFill>
        <p:spPr>
          <a:xfrm>
            <a:off x="2508250" y="155231"/>
            <a:ext cx="8042486" cy="6547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QAAAA0AAAAAkAAAAEgAAACQAAAASAAAAAAAAAAAAAAAAAAAAAEAAABQAAAAhbacS3FV1T8AAAAAAADwvwAAAAAAAOA/AAAAAAAA4D8AAAAAAADgPwAAAAAAAOA/AAAAAAAA4D8AAAAAAADgPwAAAAAAAOA/AAAAAAAA4D8CAAAAjAAAAAEAAAAAAAAA85IrAP///wgAAAAAAAAAAAAAAAAAAAAAAAAAAAAAAAAAAAAAeAAAAAEAAABAAAAAAAAAAAAAAABaAAAAAAAAAAAAAAAAAAAAAAAAAAAAAAAAAAAAAAAAAAAAAAAAAAAAAAAAAAAAAAAAAAAAAAAAAAAAAAAAAAAAAAAAAAAAAAAAAAAAFAAAADwAAAABAAAAAAAAAAAAAAk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85IrAP///wEAAAAAAAAAAAAAAAAAAAAAAAAAAAAAAAAAAAAAAAAAAAAAAAJ/f38AgICAA8zMzADAwP8Af39/AAAAAAAAAAAAAAAAAAAAAAAAAAAAIQAAABgAAAAUAAAAgwEAAGIBAACJDwAA0AcAABAAAAAmAAAACAAAAP//////////"/>
              </a:ext>
            </a:extLst>
          </p:cNvSpPr>
          <p:nvPr/>
        </p:nvSpPr>
        <p:spPr>
          <a:xfrm>
            <a:off x="245745" y="224790"/>
            <a:ext cx="2279650" cy="1045210"/>
          </a:xfrm>
          <a:prstGeom prst="roundRect">
            <a:avLst>
              <a:gd name="adj" fmla="val 16667"/>
            </a:avLst>
          </a:prstGeom>
          <a:solidFill>
            <a:srgbClr val="51BC58"/>
          </a:solidFill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44958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/>
            </a:pPr>
            <a:r>
              <a:rPr lang="de-de" sz="6000" u="none" cap="none" dirty="0"/>
              <a:t>Tag </a:t>
            </a:r>
            <a:r>
              <a:rPr lang="de-DE" sz="6000" u="none" cap="none" dirty="0"/>
              <a:t>3</a:t>
            </a:r>
            <a:endParaRPr lang="de-de" sz="6000" u="none" cap="none" dirty="0"/>
          </a:p>
        </p:txBody>
      </p:sp>
      <p:sp>
        <p:nvSpPr>
          <p:cNvPr id="3" name="Textfeld 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245745" y="1540956"/>
            <a:ext cx="6297913" cy="35675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857250" indent="-857250" algn="l">
              <a:buFont typeface="Arial" panose="020B0604020202020204" pitchFamily="34" charset="0"/>
              <a:buChar char="•"/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Funktion überprüfen</a:t>
            </a:r>
          </a:p>
          <a:p>
            <a:pPr algn="l">
              <a:defRPr lang="en-gb"/>
            </a:pPr>
            <a:endParaRPr lang="de-DE" sz="2800" u="none" dirty="0">
              <a:solidFill>
                <a:schemeClr val="bg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Fehlersuche</a:t>
            </a:r>
          </a:p>
          <a:p>
            <a:pPr algn="l">
              <a:defRPr lang="en-gb"/>
            </a:pPr>
            <a:endParaRPr lang="de-DE" sz="2800" u="none" dirty="0">
              <a:solidFill>
                <a:schemeClr val="bg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reparieren </a:t>
            </a:r>
          </a:p>
          <a:p>
            <a:pPr algn="l">
              <a:defRPr lang="en-gb"/>
            </a:pPr>
            <a:endParaRPr lang="de-DE" sz="2800" u="none" dirty="0">
              <a:solidFill>
                <a:schemeClr val="bg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erneute </a:t>
            </a:r>
          </a:p>
          <a:p>
            <a:pPr algn="l"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         Funktionsprüfung</a:t>
            </a:r>
          </a:p>
          <a:p>
            <a:pPr algn="l">
              <a:defRPr lang="en-gb"/>
            </a:pPr>
            <a:endParaRPr lang="de-de" sz="6600" u="none" cap="none" dirty="0">
              <a:solidFill>
                <a:schemeClr val="bg1"/>
              </a:solidFill>
            </a:endParaRPr>
          </a:p>
        </p:txBody>
      </p:sp>
      <p:sp>
        <p:nvSpPr>
          <p:cNvPr id="4" name="Textfeld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IgdE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fCQAABAgAAAmAAAACAAAAP//////////"/>
              </a:ext>
            </a:extLst>
          </p:cNvSpPr>
          <p:nvPr/>
        </p:nvSpPr>
        <p:spPr>
          <a:xfrm>
            <a:off x="2820626" y="1778635"/>
            <a:ext cx="8323580" cy="40620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sz="100" u="none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381E73-E3DC-3E86-93B4-FFBB00DB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34847" r="13481" b="7014"/>
          <a:stretch>
            <a:fillRect/>
          </a:stretch>
        </p:blipFill>
        <p:spPr>
          <a:xfrm>
            <a:off x="4717786" y="1270000"/>
            <a:ext cx="7228469" cy="431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20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A0CA-531F-7A5A-058A-2BC29AAB8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DEA4EB1F-6709-7C1F-5815-F5EDCB0A4ADA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00D43CBB-F91C-63EC-DA55-5F300F76CEB8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IgdE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fCQAABAgAAAmAAAACAAAAP//////////"/>
              </a:ext>
            </a:extLst>
          </p:cNvSpPr>
          <p:nvPr/>
        </p:nvSpPr>
        <p:spPr>
          <a:xfrm>
            <a:off x="2820626" y="1778635"/>
            <a:ext cx="8323580" cy="40620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sz="100" u="none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DABBF7-4739-61A5-0810-5FB0EA817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" y="208796"/>
            <a:ext cx="6148811" cy="461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C4AF4F3-FCB2-9F22-CAF9-B06F08658D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82" y="208796"/>
            <a:ext cx="4867910" cy="649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03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0AC0A82-DD4C-D79C-58AC-AD8F323EB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95" y="179844"/>
            <a:ext cx="8664418" cy="649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6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682117" y="363777"/>
            <a:ext cx="9150986" cy="18334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6600" u="none" cap="none" dirty="0">
                <a:solidFill>
                  <a:schemeClr val="bg1"/>
                </a:solidFill>
              </a:rPr>
              <a:t>Joy-Ca</a:t>
            </a:r>
            <a:r>
              <a:rPr lang="de-DE" sz="6600" u="none" dirty="0">
                <a:solidFill>
                  <a:schemeClr val="bg1"/>
                </a:solidFill>
              </a:rPr>
              <a:t>r programmieren</a:t>
            </a:r>
          </a:p>
          <a:p>
            <a:pPr algn="l">
              <a:defRPr lang="en-gb"/>
            </a:pPr>
            <a:endParaRPr lang="de-de" sz="6600" cap="none" dirty="0">
              <a:solidFill>
                <a:schemeClr val="bg1"/>
              </a:solidFill>
            </a:endParaRPr>
          </a:p>
        </p:txBody>
      </p:sp>
      <p:sp>
        <p:nvSpPr>
          <p:cNvPr id="4" name="Textfeld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IgdE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fCQAABAgAAAmAAAACAAAAP//////////"/>
              </a:ext>
            </a:extLst>
          </p:cNvSpPr>
          <p:nvPr/>
        </p:nvSpPr>
        <p:spPr>
          <a:xfrm>
            <a:off x="2820626" y="1778635"/>
            <a:ext cx="8323580" cy="40620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sz="100" u="none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132E3C-F835-BB53-25C0-D147C484F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51" y="1669100"/>
            <a:ext cx="8674755" cy="46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jxgAALgBAABuMgAAwAgAAAAAAAAmAAAACAAAAAEAAAAAAAAA"/>
              </a:ext>
            </a:extLst>
          </p:cNvSpPr>
          <p:nvPr>
            <p:ph type="title"/>
          </p:nvPr>
        </p:nvSpPr>
        <p:spPr>
          <a:xfrm>
            <a:off x="3992245" y="279400"/>
            <a:ext cx="4205605" cy="1143000"/>
          </a:xfrm>
        </p:spPr>
        <p:txBody>
          <a:bodyPr/>
          <a:lstStyle/>
          <a:p>
            <a:pPr>
              <a:defRPr lang="en-gb" cap="none">
                <a:solidFill>
                  <a:schemeClr val="bg1"/>
                </a:solidFill>
              </a:defRPr>
            </a:pPr>
            <a:r>
              <a:rPr lang="de-de" sz="6600" u="none" cap="none" dirty="0"/>
              <a:t>Die Firma</a:t>
            </a:r>
          </a:p>
        </p:txBody>
      </p:sp>
      <p:pic>
        <p:nvPicPr>
          <p:cNvPr id="3" name="Inhaltsplatzhalter 4"/>
          <p:cNvPicPr>
            <a:picLocks noGrp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8OAABuCgAA7zwAAMIk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149475" y="1619125"/>
            <a:ext cx="8036560" cy="451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39188-8C3A-3778-3890-D02F13391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DC2A3565-72BE-5AB3-0DE7-78B37133AEC1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44305E24-613D-9314-4703-73823AA15B2E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IgdE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fCQAABAgAAAmAAAACAAAAP//////////"/>
              </a:ext>
            </a:extLst>
          </p:cNvSpPr>
          <p:nvPr/>
        </p:nvSpPr>
        <p:spPr>
          <a:xfrm>
            <a:off x="2820626" y="1778635"/>
            <a:ext cx="8323580" cy="40620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sz="100" u="none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34A3944-D807-E5F0-781F-D6E703450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" y="100012"/>
            <a:ext cx="11976886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A451DE-9ED9-E7EA-E50E-C0C810DFE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10241" r="17826" b="19657"/>
          <a:stretch>
            <a:fillRect/>
          </a:stretch>
        </p:blipFill>
        <p:spPr>
          <a:xfrm>
            <a:off x="6932699" y="2842836"/>
            <a:ext cx="5010929" cy="381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DC315BA-51AD-7F58-DA8C-315FB4B17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11286" r="20180" b="10241"/>
          <a:stretch>
            <a:fillRect/>
          </a:stretch>
        </p:blipFill>
        <p:spPr>
          <a:xfrm>
            <a:off x="248372" y="56515"/>
            <a:ext cx="6429248" cy="574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4">
            <a:extLst>
              <a:ext uri="{FF2B5EF4-FFF2-40B4-BE49-F238E27FC236}">
                <a16:creationId xmlns:a16="http://schemas.microsoft.com/office/drawing/2014/main" id="{F81B234A-4885-8BF7-AA05-667F46559B13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6822527" y="200025"/>
            <a:ext cx="5121101" cy="23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457200" indent="-457200" algn="l">
              <a:buFont typeface="Arial" panose="020B0604020202020204" pitchFamily="34" charset="0"/>
              <a:buChar char="•"/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Teststrecke entwickeln und abkleben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Durchführung von Testfahrten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evtl. Programmierung überarbeiten</a:t>
            </a:r>
          </a:p>
          <a:p>
            <a:pPr algn="l">
              <a:defRPr lang="en-gb"/>
            </a:pPr>
            <a:endParaRPr lang="de-de" sz="6600" u="none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1CEC1-F1BC-EAE6-7D99-9C2E9A55D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D59377C3-1E63-4C17-7F9F-8F23895599F0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099CF526-AAF5-E8E9-B076-9651B5EBE830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IgdE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2xMAAHgPAADXNQAAfCQAABAgAAAmAAAACAAAAP//////////"/>
              </a:ext>
            </a:extLst>
          </p:cNvSpPr>
          <p:nvPr/>
        </p:nvSpPr>
        <p:spPr>
          <a:xfrm>
            <a:off x="2820626" y="1778635"/>
            <a:ext cx="8323580" cy="40620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sz="100" u="none" dirty="0">
              <a:solidFill>
                <a:schemeClr val="bg1"/>
              </a:solidFill>
            </a:endParaRPr>
          </a:p>
        </p:txBody>
      </p:sp>
      <p:pic>
        <p:nvPicPr>
          <p:cNvPr id="2" name="VID_20251029_134707">
            <a:hlinkClick r:id="" action="ppaction://media"/>
            <a:extLst>
              <a:ext uri="{FF2B5EF4-FFF2-40B4-BE49-F238E27FC236}">
                <a16:creationId xmlns:a16="http://schemas.microsoft.com/office/drawing/2014/main" id="{DF484D1D-D391-138B-709E-C4CF50EA8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59" y="104164"/>
            <a:ext cx="11973082" cy="66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91BE3-5E01-18E2-B9B8-78EB44C59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E4D8A9B3-135A-1A5D-2913-1A70BCE12624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QAAAA0AAAAAkAAAAEgAAACQAAAASAAAAAAAAAAAAAAAAAAAAAEAAABQAAAAhbacS3FV1T8AAAAAAADwvwAAAAAAAOA/AAAAAAAA4D8AAAAAAADgPwAAAAAAAOA/AAAAAAAA4D8AAAAAAADgPwAAAAAAAOA/AAAAAAAA4D8CAAAAjAAAAAEAAAAAAAAA85IrAP///wgAAAAAAAAAAAAAAAAAAAAAAAAAAAAAAAAAAAAAeAAAAAEAAABAAAAAAAAAAAAAAABaAAAAAAAAAAAAAAAAAAAAAAAAAAAAAAAAAAAAAAAAAAAAAAAAAAAAAAAAAAAAAAAAAAAAAAAAAAAAAAAAAAAAAAAAAAAAAAAAAAAAFAAAADwAAAABAAAAAAAAAAAAAAk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85IrAP///wEAAAAAAAAAAAAAAAAAAAAAAAAAAAAAAAAAAAAAAAAAAAAAAAJ/f38AgICAA8zMzADAwP8Af39/AAAAAAAAAAAAAAAAAAAAAAAAAAAAIQAAABgAAAAUAAAAgwEAAGIBAACJDwAA0AcAABAAAAAmAAAACAAAAP//////////"/>
              </a:ext>
            </a:extLst>
          </p:cNvSpPr>
          <p:nvPr/>
        </p:nvSpPr>
        <p:spPr>
          <a:xfrm>
            <a:off x="245745" y="224790"/>
            <a:ext cx="2279650" cy="104521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44958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/>
            </a:pPr>
            <a:r>
              <a:rPr lang="de-de" sz="6000" u="none" cap="none" dirty="0"/>
              <a:t>Tag </a:t>
            </a:r>
            <a:r>
              <a:rPr lang="de-DE" sz="6000" u="none" dirty="0"/>
              <a:t>4</a:t>
            </a:r>
            <a:endParaRPr lang="de-de" sz="6000" u="none" cap="none" dirty="0"/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E45FD908-0C4B-B9BC-47E7-CEA54C0571CB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C85D6D02-8D33-0E32-6118-CC7D747972F9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2820460" y="224790"/>
            <a:ext cx="9150986" cy="18334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6600" u="none" cap="none" dirty="0">
                <a:solidFill>
                  <a:schemeClr val="bg1"/>
                </a:solidFill>
              </a:rPr>
              <a:t>Joy-Car Rennstrecke</a:t>
            </a:r>
            <a:endParaRPr lang="de-DE" sz="6600" u="none" dirty="0">
              <a:solidFill>
                <a:schemeClr val="bg1"/>
              </a:solidFill>
            </a:endParaRPr>
          </a:p>
          <a:p>
            <a:pPr algn="l">
              <a:defRPr lang="en-gb"/>
            </a:pPr>
            <a:endParaRPr lang="de-de" sz="6600" cap="none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DBC83DF-F3B6-F720-72B1-5F696FF6E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30" y="1317578"/>
            <a:ext cx="7076003" cy="531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19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4BF2E-DA0E-DCF0-9326-2F4C817E7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D4368C93-F88A-4FC0-41B6-EAF917DAC0F4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pic>
        <p:nvPicPr>
          <p:cNvPr id="3" name="VID_20251030_083833">
            <a:hlinkClick r:id="" action="ppaction://media"/>
            <a:extLst>
              <a:ext uri="{FF2B5EF4-FFF2-40B4-BE49-F238E27FC236}">
                <a16:creationId xmlns:a16="http://schemas.microsoft.com/office/drawing/2014/main" id="{28751CF3-4990-6A99-8159-A9937063B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0570" y="293529"/>
            <a:ext cx="3527405" cy="62709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62FD187-1E01-C16D-BD70-513AC860F6D8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954883" y="2352675"/>
            <a:ext cx="5121101" cy="23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457200" indent="-457200" algn="l">
              <a:buFont typeface="Arial" panose="020B0604020202020204" pitchFamily="34" charset="0"/>
              <a:buChar char="•"/>
              <a:defRPr lang="en-gb"/>
            </a:pPr>
            <a:r>
              <a:rPr lang="de-DE" sz="2800" u="none" dirty="0">
                <a:solidFill>
                  <a:schemeClr val="bg1"/>
                </a:solidFill>
              </a:rPr>
              <a:t>einzelne Buchstaben des Schriftzugs werden getestet</a:t>
            </a:r>
          </a:p>
          <a:p>
            <a:pPr algn="l">
              <a:defRPr lang="en-gb"/>
            </a:pPr>
            <a:endParaRPr lang="de-de" sz="6600" u="none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0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109B2-08A9-E4F9-85EF-22F90488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7992BF37-7641-647C-E164-068D5B4535DC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72E920A1-1D34-2B5B-02C5-7AEF3393B738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570865" y="487598"/>
            <a:ext cx="6527004" cy="23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4000" u="none" dirty="0">
                <a:solidFill>
                  <a:schemeClr val="bg1"/>
                </a:solidFill>
              </a:rPr>
              <a:t>auf die Plätze …</a:t>
            </a:r>
          </a:p>
          <a:p>
            <a:pPr algn="l">
              <a:defRPr lang="en-gb"/>
            </a:pPr>
            <a:endParaRPr lang="de-de" sz="6600" u="none" cap="none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D5B8509-5A9B-2806-6D7E-C23FC00C6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19657" r="9195" b="10241"/>
          <a:stretch>
            <a:fillRect/>
          </a:stretch>
        </p:blipFill>
        <p:spPr>
          <a:xfrm>
            <a:off x="2580005" y="1163163"/>
            <a:ext cx="9480759" cy="562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9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4BF2E-DA0E-DCF0-9326-2F4C817E7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D4368C93-F88A-4FC0-41B6-EAF917DAC0F4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8997F3-0D69-840F-89B5-6FC4A76C0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5"/>
          <a:stretch>
            <a:fillRect/>
          </a:stretch>
        </p:blipFill>
        <p:spPr>
          <a:xfrm>
            <a:off x="1901429" y="1166489"/>
            <a:ext cx="10144282" cy="564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4">
            <a:extLst>
              <a:ext uri="{FF2B5EF4-FFF2-40B4-BE49-F238E27FC236}">
                <a16:creationId xmlns:a16="http://schemas.microsoft.com/office/drawing/2014/main" id="{D250E25C-BF22-3E58-134E-40EFE41D913C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573566" y="472854"/>
            <a:ext cx="6527004" cy="23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4000" u="none" dirty="0">
                <a:solidFill>
                  <a:schemeClr val="bg1"/>
                </a:solidFill>
              </a:rPr>
              <a:t>… fertig …</a:t>
            </a:r>
          </a:p>
          <a:p>
            <a:pPr algn="l">
              <a:defRPr lang="en-gb"/>
            </a:pPr>
            <a:endParaRPr lang="de-de" sz="6600" u="none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:p15="http://schemas.microsoft.com/office/powerpoint/2012/main" xmlns:pr="smNativeData" xmlns="smNativeData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31A68-3350-A8E3-8DE5-441E07BF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5212C3BB-8411-342C-9372-8C8112FFF4AE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endParaRPr lang="de-de" cap="none">
              <a:solidFill>
                <a:schemeClr val="bg1"/>
              </a:solidFill>
            </a:endParaRP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09BA3878-6177-2ACC-4295-A02E53C428F5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>
            <a:off x="573566" y="472854"/>
            <a:ext cx="6527004" cy="23965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4000" u="none" dirty="0">
                <a:solidFill>
                  <a:schemeClr val="bg1"/>
                </a:solidFill>
              </a:rPr>
              <a:t>… LOS!</a:t>
            </a:r>
          </a:p>
          <a:p>
            <a:pPr algn="l">
              <a:defRPr lang="en-gb"/>
            </a:pPr>
            <a:endParaRPr lang="de-de" sz="6600" u="none" cap="none" dirty="0">
              <a:solidFill>
                <a:schemeClr val="bg1"/>
              </a:solidFill>
            </a:endParaRPr>
          </a:p>
        </p:txBody>
      </p:sp>
      <p:pic>
        <p:nvPicPr>
          <p:cNvPr id="2" name="VID_20251030_085627">
            <a:hlinkClick r:id="" action="ppaction://media"/>
            <a:extLst>
              <a:ext uri="{FF2B5EF4-FFF2-40B4-BE49-F238E27FC236}">
                <a16:creationId xmlns:a16="http://schemas.microsoft.com/office/drawing/2014/main" id="{CB65DC49-E3B5-D1AF-A08F-E05AE38BF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1230" y="1243946"/>
            <a:ext cx="9758680" cy="548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C674-7609-FC3A-8277-A1460E10B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>
            <a:extLst>
              <a:ext uri="{FF2B5EF4-FFF2-40B4-BE49-F238E27FC236}">
                <a16:creationId xmlns:a16="http://schemas.microsoft.com/office/drawing/2014/main" id="{F8BD207A-4D32-7871-36D5-90784F51B373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hlb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ph8AAHgPAADmKgAAvhEAABAgAAAmAAAACAAAAP//////////"/>
              </a:ext>
            </a:extLst>
          </p:cNvSpPr>
          <p:nvPr/>
        </p:nvSpPr>
        <p:spPr>
          <a:xfrm>
            <a:off x="5144770" y="2514600"/>
            <a:ext cx="182880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lvl="0" indent="0" algn="l" defTabSz="4495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/>
            </a:pPr>
            <a:endParaRPr kumimoji="0" lang="de-de" sz="1800" b="0" i="0" u="sng" strike="noStrike" kern="1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2" charset="0"/>
              <a:ea typeface="Microsoft YaHei" charset="0"/>
              <a:cs typeface="Arial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920EC0-32EC-7B2E-13B5-9B256517C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2" b="2917"/>
          <a:stretch>
            <a:fillRect/>
          </a:stretch>
        </p:blipFill>
        <p:spPr>
          <a:xfrm>
            <a:off x="2105338" y="522401"/>
            <a:ext cx="9272732" cy="509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4">
            <a:extLst>
              <a:ext uri="{FF2B5EF4-FFF2-40B4-BE49-F238E27FC236}">
                <a16:creationId xmlns:a16="http://schemas.microsoft.com/office/drawing/2014/main" id="{5D02B2F7-83A7-3E0C-E06E-6ED7A87C5F1F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fRUAAGgEAACxMwAAOAsAABAgAAAmAAAACAAAAP//////////"/>
              </a:ext>
            </a:extLst>
          </p:cNvSpPr>
          <p:nvPr/>
        </p:nvSpPr>
        <p:spPr>
          <a:xfrm rot="660147">
            <a:off x="344932" y="4544538"/>
            <a:ext cx="6098874" cy="12275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lvl="0" indent="0" algn="l" defTabSz="4495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/>
            </a:pPr>
            <a:r>
              <a:rPr lang="de-DE" sz="6600" b="1" u="none" dirty="0">
                <a:solidFill>
                  <a:srgbClr val="2196C5"/>
                </a:solidFill>
              </a:rPr>
              <a:t>Vielen DANK!</a:t>
            </a:r>
            <a:endParaRPr kumimoji="0" lang="de-DE" sz="6600" b="1" i="0" u="none" strike="noStrike" kern="1" cap="none" spc="0" normalizeH="0" baseline="0" noProof="0" dirty="0">
              <a:ln>
                <a:noFill/>
              </a:ln>
              <a:solidFill>
                <a:srgbClr val="2196C5"/>
              </a:solidFill>
              <a:effectLst/>
              <a:uLnTx/>
              <a:uFillTx/>
              <a:latin typeface="Arial" pitchFamily="2" charset="0"/>
              <a:ea typeface="Microsoft YaHei" charset="0"/>
              <a:cs typeface="Arial" pitchFamily="2" charset="0"/>
            </a:endParaRPr>
          </a:p>
          <a:p>
            <a:pPr marL="0" marR="0" lvl="0" indent="0" algn="l" defTabSz="4495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/>
            </a:pPr>
            <a:endParaRPr kumimoji="0" lang="de-de" sz="6600" b="0" i="0" u="none" strike="noStrike" kern="1" cap="none" spc="0" normalizeH="0" baseline="0" noProof="0" dirty="0">
              <a:ln>
                <a:noFill/>
              </a:ln>
              <a:solidFill>
                <a:srgbClr val="2196C5"/>
              </a:solidFill>
              <a:effectLst/>
              <a:uLnTx/>
              <a:uFillTx/>
              <a:latin typeface="Arial" pitchFamily="2" charset="0"/>
              <a:ea typeface="Microsoft YaHei" charset="0"/>
              <a:cs typeface="A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="smNativeData" xmlns:pr="smNativeData" xmlns:p15="http://schemas.microsoft.com/office/powerpoint/2012/main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DABE5-F93A-34F3-C05D-8F8E8F32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88DBE-26BE-41E8-9F60-8E5DB913BE5D}"/>
              </a:ext>
            </a:extLst>
          </p:cNvPr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jxgAALgBAABuMgAAwAgAAAAAAAAmAAAACAAAAAEAAAAAAAAA"/>
              </a:ext>
            </a:extLst>
          </p:cNvSpPr>
          <p:nvPr>
            <p:ph type="title"/>
          </p:nvPr>
        </p:nvSpPr>
        <p:spPr>
          <a:xfrm>
            <a:off x="3992245" y="279400"/>
            <a:ext cx="4205605" cy="1143000"/>
          </a:xfrm>
        </p:spPr>
        <p:txBody>
          <a:bodyPr/>
          <a:lstStyle/>
          <a:p>
            <a:pPr>
              <a:defRPr lang="en-gb" cap="none">
                <a:solidFill>
                  <a:schemeClr val="bg1"/>
                </a:solidFill>
              </a:defRPr>
            </a:pPr>
            <a:r>
              <a:rPr lang="de-de" sz="6600" u="none" cap="none" dirty="0"/>
              <a:t>Die Firma</a:t>
            </a:r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79A00C73-ABCC-C51B-623C-1CF9C14D5209}"/>
              </a:ext>
            </a:extLst>
          </p:cNvPr>
          <p:cNvPicPr>
            <a:picLocks noGrp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8OAABuCgAA7zwAAMIk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454775" y="3428356"/>
            <a:ext cx="5313124" cy="2984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42B882-4CD4-833E-69BD-3025DF119690}"/>
              </a:ext>
            </a:extLst>
          </p:cNvPr>
          <p:cNvSpPr txBox="1">
            <a:spLocks/>
          </p:cNvSpPr>
          <p:nvPr/>
        </p:nvSpPr>
        <p:spPr>
          <a:xfrm>
            <a:off x="599729" y="1660213"/>
            <a:ext cx="8940511" cy="979481"/>
          </a:xfrm>
        </p:spPr>
        <p:txBody>
          <a:bodyPr/>
          <a:lstStyle>
            <a:lvl1pPr marL="342900" marR="0" indent="-342900" algn="l" defTabSz="449580">
              <a:lnSpc>
                <a:spcPct val="106000"/>
              </a:lnSpc>
              <a:spcBef>
                <a:spcPts val="0"/>
              </a:spcBef>
              <a:spcAft>
                <a:spcPts val="1425"/>
              </a:spcAft>
              <a:buClr>
                <a:srgbClr val="000000"/>
              </a:buClr>
              <a:buSzTx/>
              <a:buFont typeface="Times New Roman" pitchFamily="1" charset="0"/>
              <a:buChar char="•"/>
              <a:tabLst/>
              <a:defRPr lang="en-gb" sz="2600" b="0" i="0" u="sng" strike="noStrike" kern="1" cap="none" spc="0" baseline="0">
                <a:solidFill>
                  <a:srgbClr val="FFFFFF"/>
                </a:solidFill>
                <a:effectLst/>
                <a:latin typeface="Verdana" charset="0"/>
                <a:ea typeface="Microsoft YaHei" charset="0"/>
                <a:cs typeface="Verdana" charset="0"/>
              </a:defRPr>
            </a:lvl1pPr>
            <a:lvl2pPr marL="742950" marR="0" indent="-285750" algn="l" defTabSz="449580">
              <a:lnSpc>
                <a:spcPct val="98000"/>
              </a:lnSpc>
              <a:spcBef>
                <a:spcPts val="0"/>
              </a:spcBef>
              <a:spcAft>
                <a:spcPts val="1135"/>
              </a:spcAft>
              <a:buClr>
                <a:srgbClr val="000000"/>
              </a:buClr>
              <a:buSzTx/>
              <a:buFont typeface="Times New Roman" pitchFamily="1" charset="0"/>
              <a:buChar char="–"/>
              <a:tabLst/>
              <a:defRPr lang="en-gb" sz="2200" b="0" i="0" u="sng" strike="noStrike" kern="1" cap="none" spc="0" baseline="0">
                <a:solidFill>
                  <a:srgbClr val="FFFFFF"/>
                </a:solidFill>
                <a:effectLst/>
                <a:latin typeface="Arial" pitchFamily="2" charset="0"/>
                <a:ea typeface="Microsoft YaHei" charset="0"/>
                <a:cs typeface="Arial" pitchFamily="2" charset="0"/>
              </a:defRPr>
            </a:lvl2pPr>
            <a:lvl3pPr marL="1143000" marR="0" indent="-228600" algn="l" defTabSz="449580">
              <a:lnSpc>
                <a:spcPct val="98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SzTx/>
              <a:buFont typeface="Times New Roman" pitchFamily="1" charset="0"/>
              <a:buChar char="•"/>
              <a:tabLst/>
              <a:defRPr lang="en-gb" sz="2000" b="0" i="0" u="sng" strike="noStrike" kern="1" cap="none" spc="0" baseline="0">
                <a:solidFill>
                  <a:srgbClr val="FFFFFF"/>
                </a:solidFill>
                <a:effectLst/>
                <a:latin typeface="Arial" pitchFamily="2" charset="0"/>
                <a:ea typeface="Microsoft YaHei" charset="0"/>
                <a:cs typeface="Arial" pitchFamily="2" charset="0"/>
              </a:defRPr>
            </a:lvl3pPr>
            <a:lvl4pPr marL="1600200" marR="0" indent="-228600" algn="l" defTabSz="449580">
              <a:lnSpc>
                <a:spcPct val="98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SzTx/>
              <a:buFont typeface="Times New Roman" pitchFamily="1" charset="0"/>
              <a:buChar char="–"/>
              <a:tabLst/>
              <a:defRPr lang="en-gb" sz="2000" b="0" i="0" u="sng" strike="noStrike" kern="1" cap="none" spc="0" baseline="0">
                <a:solidFill>
                  <a:srgbClr val="FFFFFF"/>
                </a:solidFill>
                <a:effectLst/>
                <a:latin typeface="Arial" pitchFamily="2" charset="0"/>
                <a:ea typeface="Microsoft YaHei" charset="0"/>
                <a:cs typeface="Arial" pitchFamily="2" charset="0"/>
              </a:defRPr>
            </a:lvl4pPr>
            <a:lvl5pPr marL="2057400" marR="0" indent="-228600" algn="l" defTabSz="449580">
              <a:lnSpc>
                <a:spcPct val="98000"/>
              </a:lnSpc>
              <a:spcBef>
                <a:spcPts val="0"/>
              </a:spcBef>
              <a:spcAft>
                <a:spcPts val="285"/>
              </a:spcAft>
              <a:buClr>
                <a:srgbClr val="000000"/>
              </a:buClr>
              <a:buSzTx/>
              <a:buFont typeface="Times New Roman" pitchFamily="1" charset="0"/>
              <a:buChar char="»"/>
              <a:tabLst/>
              <a:defRPr lang="en-gb" sz="2000" b="0" i="0" u="sng" strike="noStrike" kern="1" cap="none" spc="0" baseline="0">
                <a:solidFill>
                  <a:srgbClr val="FFFFFF"/>
                </a:solidFill>
                <a:effectLst/>
                <a:latin typeface="Arial" pitchFamily="2" charset="0"/>
                <a:ea typeface="Microsoft YaHei" charset="0"/>
                <a:cs typeface="Arial" pitchFamily="2" charset="0"/>
              </a:defRPr>
            </a:lvl5pPr>
            <a:lvl6pPr marL="2514600" marR="0" indent="-228600" algn="l" defTabSz="449580">
              <a:lnSpc>
                <a:spcPct val="98000"/>
              </a:lnSpc>
              <a:spcBef>
                <a:spcPts val="0"/>
              </a:spcBef>
              <a:spcAft>
                <a:spcPts val="285"/>
              </a:spcAft>
              <a:buNone/>
              <a:tabLst/>
              <a:defRPr lang="en-gb" sz="2000" b="0" i="0" u="sng" strike="noStrike" kern="1" cap="none" spc="0" baseline="0">
                <a:solidFill>
                  <a:srgbClr val="FFFFFF"/>
                </a:solidFill>
                <a:effectLst/>
                <a:latin typeface="Arial" pitchFamily="2" charset="0"/>
                <a:ea typeface="Microsoft YaHei" charset="0"/>
                <a:cs typeface="Arial" pitchFamily="2" charset="0"/>
              </a:defRPr>
            </a:lvl6pPr>
            <a:lvl7pPr marL="2971800" marR="0" indent="-228600" algn="l" defTabSz="449580">
              <a:lnSpc>
                <a:spcPct val="98000"/>
              </a:lnSpc>
              <a:spcBef>
                <a:spcPts val="0"/>
              </a:spcBef>
              <a:spcAft>
                <a:spcPts val="285"/>
              </a:spcAft>
              <a:buNone/>
              <a:tabLst/>
              <a:defRPr lang="en-gb" sz="2000" b="0" i="0" u="sng" strike="noStrike" kern="1" cap="none" spc="0" baseline="0">
                <a:solidFill>
                  <a:srgbClr val="FFFFFF"/>
                </a:solidFill>
                <a:effectLst/>
                <a:latin typeface="Arial" pitchFamily="2" charset="0"/>
                <a:ea typeface="Microsoft YaHei" charset="0"/>
                <a:cs typeface="Arial" pitchFamily="2" charset="0"/>
              </a:defRPr>
            </a:lvl7pPr>
            <a:lvl8pPr marL="3429000" marR="0" indent="-228600" algn="l" defTabSz="449580">
              <a:lnSpc>
                <a:spcPct val="98000"/>
              </a:lnSpc>
              <a:spcBef>
                <a:spcPts val="0"/>
              </a:spcBef>
              <a:spcAft>
                <a:spcPts val="285"/>
              </a:spcAft>
              <a:buNone/>
              <a:tabLst/>
              <a:defRPr lang="en-gb" sz="2000" b="0" i="0" u="sng" strike="noStrike" kern="1" cap="none" spc="0" baseline="0">
                <a:solidFill>
                  <a:srgbClr val="FFFFFF"/>
                </a:solidFill>
                <a:effectLst/>
                <a:latin typeface="Arial" pitchFamily="2" charset="0"/>
                <a:ea typeface="Microsoft YaHei" charset="0"/>
                <a:cs typeface="Arial" pitchFamily="2" charset="0"/>
              </a:defRPr>
            </a:lvl8pPr>
            <a:lvl9pPr marL="3886200" marR="0" indent="-228600" algn="l" defTabSz="449580">
              <a:lnSpc>
                <a:spcPct val="98000"/>
              </a:lnSpc>
              <a:spcBef>
                <a:spcPts val="0"/>
              </a:spcBef>
              <a:spcAft>
                <a:spcPts val="285"/>
              </a:spcAft>
              <a:buNone/>
              <a:tabLst/>
              <a:defRPr lang="en-gb" sz="2000" b="0" i="0" u="sng" strike="noStrike" kern="1" cap="none" spc="0" baseline="0">
                <a:solidFill>
                  <a:srgbClr val="FFFFFF"/>
                </a:solidFill>
                <a:effectLst/>
                <a:latin typeface="Arial" pitchFamily="2" charset="0"/>
                <a:ea typeface="Microsoft YaHei" charset="0"/>
                <a:cs typeface="Arial" pitchFamily="2" charset="0"/>
              </a:defRPr>
            </a:lvl9pPr>
          </a:lstStyle>
          <a:p>
            <a:pPr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u="none" dirty="0" err="1">
                <a:latin typeface="+mj-lt"/>
              </a:rPr>
              <a:t>Weltmarktführer</a:t>
            </a:r>
            <a:r>
              <a:rPr lang="en-US" sz="2800" u="none" dirty="0">
                <a:latin typeface="+mj-lt"/>
              </a:rPr>
              <a:t> </a:t>
            </a:r>
            <a:r>
              <a:rPr lang="en-US" sz="2800" u="none" dirty="0" err="1">
                <a:latin typeface="+mj-lt"/>
              </a:rPr>
              <a:t>im</a:t>
            </a:r>
            <a:r>
              <a:rPr lang="en-US" sz="2800" u="none" dirty="0">
                <a:latin typeface="+mj-lt"/>
              </a:rPr>
              <a:t> </a:t>
            </a:r>
            <a:r>
              <a:rPr lang="en-US" sz="2800" u="none" dirty="0" err="1">
                <a:latin typeface="+mj-lt"/>
              </a:rPr>
              <a:t>Bereich</a:t>
            </a:r>
            <a:r>
              <a:rPr lang="en-US" sz="2800" u="none" dirty="0">
                <a:latin typeface="+mj-lt"/>
              </a:rPr>
              <a:t> </a:t>
            </a:r>
            <a:r>
              <a:rPr lang="en-US" sz="2800" u="none" dirty="0" err="1">
                <a:latin typeface="+mj-lt"/>
              </a:rPr>
              <a:t>Sicherheitstechnik</a:t>
            </a:r>
            <a:r>
              <a:rPr lang="en-US" sz="2800" u="none" dirty="0">
                <a:latin typeface="+mj-lt"/>
              </a:rPr>
              <a:t> </a:t>
            </a:r>
            <a:r>
              <a:rPr lang="en-US" sz="2800" u="none" dirty="0" err="1">
                <a:latin typeface="+mj-lt"/>
              </a:rPr>
              <a:t>mit</a:t>
            </a:r>
            <a:r>
              <a:rPr lang="en-US" sz="2800" u="none" dirty="0">
                <a:latin typeface="+mj-lt"/>
              </a:rPr>
              <a:t> </a:t>
            </a:r>
            <a:r>
              <a:rPr lang="en-US" sz="2800" u="none" dirty="0" err="1">
                <a:latin typeface="+mj-lt"/>
              </a:rPr>
              <a:t>traditionsreichen</a:t>
            </a:r>
            <a:r>
              <a:rPr lang="en-US" sz="2800" u="none" dirty="0">
                <a:latin typeface="+mj-lt"/>
              </a:rPr>
              <a:t> Marken </a:t>
            </a:r>
            <a:r>
              <a:rPr lang="en-US" sz="2800" u="none" dirty="0" err="1">
                <a:latin typeface="+mj-lt"/>
              </a:rPr>
              <a:t>wie</a:t>
            </a:r>
            <a:r>
              <a:rPr lang="en-US" sz="2800" u="none" dirty="0">
                <a:latin typeface="+mj-lt"/>
              </a:rPr>
              <a:t> eff </a:t>
            </a:r>
            <a:r>
              <a:rPr lang="en-US" sz="2800" u="none" dirty="0" err="1">
                <a:latin typeface="+mj-lt"/>
              </a:rPr>
              <a:t>eff</a:t>
            </a:r>
            <a:r>
              <a:rPr lang="en-US" sz="2800" u="none" dirty="0">
                <a:latin typeface="+mj-lt"/>
              </a:rPr>
              <a:t>, IKON, KESO</a:t>
            </a:r>
          </a:p>
          <a:p>
            <a:pPr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01987-4353-37A4-A386-EB095B65D38D}"/>
              </a:ext>
            </a:extLst>
          </p:cNvPr>
          <p:cNvSpPr txBox="1"/>
          <p:nvPr/>
        </p:nvSpPr>
        <p:spPr>
          <a:xfrm>
            <a:off x="599729" y="2732711"/>
            <a:ext cx="840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u="none" dirty="0">
                <a:solidFill>
                  <a:schemeClr val="bg1"/>
                </a:solidFill>
              </a:rPr>
              <a:t>ca. 63.000 Mitarbeiter </a:t>
            </a:r>
            <a:r>
              <a:rPr lang="en-US" sz="2800" u="none" dirty="0" err="1">
                <a:solidFill>
                  <a:schemeClr val="bg1"/>
                </a:solidFill>
              </a:rPr>
              <a:t>agierend</a:t>
            </a:r>
            <a:r>
              <a:rPr lang="en-US" sz="2800" u="none" dirty="0">
                <a:solidFill>
                  <a:schemeClr val="bg1"/>
                </a:solidFill>
              </a:rPr>
              <a:t> in 70 </a:t>
            </a:r>
            <a:r>
              <a:rPr lang="en-US" sz="2800" u="none" dirty="0" err="1">
                <a:solidFill>
                  <a:schemeClr val="bg1"/>
                </a:solidFill>
              </a:rPr>
              <a:t>Ländern</a:t>
            </a:r>
            <a:endParaRPr lang="en-US" sz="2800" u="none" dirty="0">
              <a:solidFill>
                <a:schemeClr val="bg1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501CA7A-BB5D-7C66-AFE5-A7ABB05FE492}"/>
              </a:ext>
            </a:extLst>
          </p:cNvPr>
          <p:cNvSpPr txBox="1"/>
          <p:nvPr/>
        </p:nvSpPr>
        <p:spPr>
          <a:xfrm>
            <a:off x="615300" y="3446036"/>
            <a:ext cx="5544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u="none" dirty="0">
              <a:solidFill>
                <a:schemeClr val="bg1"/>
              </a:solidFill>
            </a:endParaRPr>
          </a:p>
          <a:p>
            <a:r>
              <a:rPr lang="en-US" sz="2800" b="1" u="none" dirty="0" err="1">
                <a:solidFill>
                  <a:schemeClr val="bg1"/>
                </a:solidFill>
              </a:rPr>
              <a:t>Albstadt-Ebingen</a:t>
            </a:r>
            <a:endParaRPr lang="en-US" sz="2800" b="1" u="non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20000"/>
            </a:pPr>
            <a:endParaRPr lang="en-US" sz="1000" u="none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u="none" dirty="0" err="1">
                <a:solidFill>
                  <a:schemeClr val="bg1"/>
                </a:solidFill>
              </a:rPr>
              <a:t>Werksleiter</a:t>
            </a:r>
            <a:r>
              <a:rPr lang="en-US" sz="2800" u="none" dirty="0">
                <a:solidFill>
                  <a:schemeClr val="bg1"/>
                </a:solidFill>
              </a:rPr>
              <a:t>: Jochen </a:t>
            </a:r>
            <a:r>
              <a:rPr lang="en-US" sz="2800" u="none" dirty="0" err="1">
                <a:solidFill>
                  <a:schemeClr val="bg1"/>
                </a:solidFill>
              </a:rPr>
              <a:t>Lohmüller</a:t>
            </a:r>
            <a:endParaRPr lang="en-US" sz="2800" u="none" dirty="0">
              <a:solidFill>
                <a:schemeClr val="bg1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36677C3-C58D-86A7-B0A0-8ACBD949C1D1}"/>
              </a:ext>
            </a:extLst>
          </p:cNvPr>
          <p:cNvSpPr txBox="1"/>
          <p:nvPr/>
        </p:nvSpPr>
        <p:spPr>
          <a:xfrm>
            <a:off x="615300" y="495026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u="none" dirty="0">
                <a:solidFill>
                  <a:schemeClr val="bg1"/>
                </a:solidFill>
              </a:rPr>
              <a:t>380 Mitarbeiter</a:t>
            </a:r>
          </a:p>
        </p:txBody>
      </p:sp>
    </p:spTree>
    <p:extLst>
      <p:ext uri="{BB962C8B-B14F-4D97-AF65-F5344CB8AC3E}">
        <p14:creationId xmlns:p14="http://schemas.microsoft.com/office/powerpoint/2010/main" val="23944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zQEAAF0AAACnMgAArRMAABAgAAAmAAAACAAAAP//////////"/>
              </a:ext>
            </a:extLst>
          </p:cNvSpPr>
          <p:nvPr/>
        </p:nvSpPr>
        <p:spPr>
          <a:xfrm>
            <a:off x="324167" y="374493"/>
            <a:ext cx="11543665" cy="3139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en-gb"/>
            </a:pPr>
            <a:r>
              <a:rPr lang="de-de" sz="6600" u="none" cap="none" dirty="0">
                <a:solidFill>
                  <a:schemeClr val="bg1"/>
                </a:solidFill>
              </a:rPr>
              <a:t>Woher kommt der Name</a:t>
            </a:r>
            <a:r>
              <a:rPr lang="de-DE" sz="6600" u="none" cap="none" dirty="0">
                <a:solidFill>
                  <a:schemeClr val="bg1"/>
                </a:solidFill>
              </a:rPr>
              <a:t>…</a:t>
            </a:r>
            <a:endParaRPr lang="de-de" sz="6600" u="none" cap="none" dirty="0">
              <a:solidFill>
                <a:schemeClr val="bg1"/>
              </a:solidFill>
            </a:endParaRPr>
          </a:p>
        </p:txBody>
      </p:sp>
      <p:pic>
        <p:nvPicPr>
          <p:cNvPr id="4" name="Grafik 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NYhAABxEQAAIDUAAL0k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143215" y="2136775"/>
            <a:ext cx="3905568" cy="390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5D76BA-1EFA-568D-883C-6E388E4BC651}"/>
              </a:ext>
            </a:extLst>
          </p:cNvPr>
          <p:cNvSpPr txBox="1"/>
          <p:nvPr/>
        </p:nvSpPr>
        <p:spPr>
          <a:xfrm rot="886450">
            <a:off x="8842086" y="3518094"/>
            <a:ext cx="17427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u="none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2BF4010-7650-608E-117B-F00A56CC5F2E}"/>
              </a:ext>
            </a:extLst>
          </p:cNvPr>
          <p:cNvSpPr txBox="1"/>
          <p:nvPr/>
        </p:nvSpPr>
        <p:spPr>
          <a:xfrm rot="886450">
            <a:off x="1961158" y="1518692"/>
            <a:ext cx="11179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u="none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0">
            <a:extLst>
              <a:ext uri="{FF2B5EF4-FFF2-40B4-BE49-F238E27FC236}">
                <a16:creationId xmlns:a16="http://schemas.microsoft.com/office/drawing/2014/main" id="{375500EF-316C-B73B-419D-D805D2966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38" y="2426545"/>
            <a:ext cx="2535012" cy="14513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C671F32-99B7-5357-6312-72F6CE085C48}"/>
              </a:ext>
            </a:extLst>
          </p:cNvPr>
          <p:cNvSpPr txBox="1"/>
          <p:nvPr/>
        </p:nvSpPr>
        <p:spPr>
          <a:xfrm>
            <a:off x="4013875" y="1450149"/>
            <a:ext cx="1368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de-DE" sz="2600" b="1" u="none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eff</a:t>
            </a:r>
            <a:r>
              <a:rPr lang="de-DE" sz="2600" b="1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de-DE" sz="2600" b="1" u="none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eff</a:t>
            </a:r>
            <a:endParaRPr lang="de-DE" sz="2600" b="1" u="none" dirty="0">
              <a:latin typeface="Bahnschrift SemiBold" panose="020B050204020402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16E6A81-D97E-FAFC-D45D-D711342059B0}"/>
              </a:ext>
            </a:extLst>
          </p:cNvPr>
          <p:cNvSpPr txBox="1"/>
          <p:nvPr/>
        </p:nvSpPr>
        <p:spPr>
          <a:xfrm>
            <a:off x="9497193" y="4684270"/>
            <a:ext cx="1368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ABLOY</a:t>
            </a:r>
            <a:endParaRPr lang="de-DE" sz="2600" b="1" u="none" dirty="0">
              <a:latin typeface="Bahnschrift SemiBold" panose="020B050204020402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BD0699-BCC9-65DA-66C8-2E7996FD9F61}"/>
              </a:ext>
            </a:extLst>
          </p:cNvPr>
          <p:cNvSpPr txBox="1"/>
          <p:nvPr/>
        </p:nvSpPr>
        <p:spPr>
          <a:xfrm>
            <a:off x="6615694" y="4204409"/>
            <a:ext cx="1368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 1994</a:t>
            </a:r>
            <a:endParaRPr lang="de-DE" sz="2600" u="none" dirty="0">
              <a:latin typeface="Bahnschrift SemiBold" panose="020B050204020402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22B830C-88BB-F0F7-E7E2-A0041267CBAA}"/>
              </a:ext>
            </a:extLst>
          </p:cNvPr>
          <p:cNvSpPr txBox="1"/>
          <p:nvPr/>
        </p:nvSpPr>
        <p:spPr>
          <a:xfrm>
            <a:off x="3661806" y="4629749"/>
            <a:ext cx="1368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ASSA</a:t>
            </a:r>
            <a:endParaRPr lang="de-DE" sz="2600" b="1" u="none" dirty="0">
              <a:latin typeface="Bahnschrift SemiBold" panose="020B05020402040202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FF08ABA-8D02-F019-18E6-C6E4A00D7E9C}"/>
              </a:ext>
            </a:extLst>
          </p:cNvPr>
          <p:cNvSpPr txBox="1"/>
          <p:nvPr/>
        </p:nvSpPr>
        <p:spPr>
          <a:xfrm>
            <a:off x="9109710" y="1272161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IKON-Berlin</a:t>
            </a:r>
            <a:endParaRPr lang="de-DE" sz="2600" b="1" u="none" dirty="0">
              <a:latin typeface="Bahnschrift SemiBold" panose="020B050204020402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A13DB1C-15D1-0D86-DE3A-992A9E5A3864}"/>
              </a:ext>
            </a:extLst>
          </p:cNvPr>
          <p:cNvSpPr txBox="1"/>
          <p:nvPr/>
        </p:nvSpPr>
        <p:spPr>
          <a:xfrm>
            <a:off x="609480" y="2165180"/>
            <a:ext cx="29523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1936: Fritz </a:t>
            </a:r>
            <a:r>
              <a:rPr lang="de-DE" sz="2000" u="none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Fuss</a:t>
            </a:r>
            <a:r>
              <a:rPr lang="de-DE" sz="20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 gründet die </a:t>
            </a:r>
            <a:r>
              <a:rPr lang="de-DE" sz="2000" i="1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,,Werkstätte für Feinmechanik und Elektrotechnik‘‘  </a:t>
            </a:r>
            <a:r>
              <a:rPr lang="de-DE" sz="20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in Ebingen</a:t>
            </a:r>
            <a:endParaRPr lang="de-DE" sz="2000" u="none" dirty="0">
              <a:latin typeface="Bahnschrift SemiBold" panose="020B0502040204020203" pitchFamily="34" charset="0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A0749F0-E079-47FD-1288-7456A693EEE7}"/>
              </a:ext>
            </a:extLst>
          </p:cNvPr>
          <p:cNvCxnSpPr>
            <a:cxnSpLocks/>
          </p:cNvCxnSpPr>
          <p:nvPr/>
        </p:nvCxnSpPr>
        <p:spPr bwMode="auto">
          <a:xfrm>
            <a:off x="5426243" y="4734015"/>
            <a:ext cx="3211722" cy="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EA5D966E-E115-6124-779E-705504A4ABF9}"/>
              </a:ext>
            </a:extLst>
          </p:cNvPr>
          <p:cNvCxnSpPr/>
          <p:nvPr/>
        </p:nvCxnSpPr>
        <p:spPr bwMode="auto">
          <a:xfrm flipH="1">
            <a:off x="8317622" y="1785889"/>
            <a:ext cx="792088" cy="67619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D4F72089-21A4-20C8-8339-C87D89E8DADB}"/>
              </a:ext>
            </a:extLst>
          </p:cNvPr>
          <p:cNvSpPr txBox="1"/>
          <p:nvPr/>
        </p:nvSpPr>
        <p:spPr>
          <a:xfrm>
            <a:off x="7541226" y="1765564"/>
            <a:ext cx="1368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2005</a:t>
            </a:r>
            <a:endParaRPr lang="de-DE" sz="2600" u="none" dirty="0">
              <a:latin typeface="Bahnschrift SemiBold" panose="020B0502040204020203" pitchFamily="34" charset="0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518118D-7AAC-CCC8-14F6-6FA35E5C1BF1}"/>
              </a:ext>
            </a:extLst>
          </p:cNvPr>
          <p:cNvCxnSpPr>
            <a:cxnSpLocks/>
          </p:cNvCxnSpPr>
          <p:nvPr/>
        </p:nvCxnSpPr>
        <p:spPr bwMode="auto">
          <a:xfrm>
            <a:off x="4895276" y="1984474"/>
            <a:ext cx="792087" cy="56375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3F0E42B3-EDD8-D44D-3CB9-0DF28E4C5532}"/>
              </a:ext>
            </a:extLst>
          </p:cNvPr>
          <p:cNvSpPr txBox="1"/>
          <p:nvPr/>
        </p:nvSpPr>
        <p:spPr>
          <a:xfrm>
            <a:off x="5390383" y="1773909"/>
            <a:ext cx="1368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2000</a:t>
            </a:r>
            <a:endParaRPr lang="de-DE" sz="2600" u="none" dirty="0">
              <a:latin typeface="Bahnschrift SemiBold" panose="020B0502040204020203" pitchFamily="34" charset="0"/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3A73F17-A6B0-80B1-A089-BD4C8A200EB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241850" y="3894530"/>
            <a:ext cx="970243" cy="82762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1FA60D7-D8F8-A59A-57DC-38D3DA1E4C65}"/>
              </a:ext>
            </a:extLst>
          </p:cNvPr>
          <p:cNvSpPr txBox="1"/>
          <p:nvPr/>
        </p:nvSpPr>
        <p:spPr>
          <a:xfrm>
            <a:off x="3725331" y="5099108"/>
            <a:ext cx="1304627" cy="323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Schweden</a:t>
            </a:r>
            <a:endParaRPr lang="de-DE" sz="1500" u="none" dirty="0">
              <a:latin typeface="Bahnschrift SemiBold" panose="020B05020402040202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BDD396-C03E-9D2E-C855-8A08269BE465}"/>
              </a:ext>
            </a:extLst>
          </p:cNvPr>
          <p:cNvSpPr txBox="1"/>
          <p:nvPr/>
        </p:nvSpPr>
        <p:spPr>
          <a:xfrm>
            <a:off x="9531142" y="5183089"/>
            <a:ext cx="1304627" cy="323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u="none" dirty="0">
                <a:solidFill>
                  <a:schemeClr val="bg1"/>
                </a:solidFill>
                <a:latin typeface="Bahnschrift SemiBold" panose="020B0502040204020203" pitchFamily="34" charset="0"/>
              </a:rPr>
              <a:t> Finnland</a:t>
            </a:r>
            <a:endParaRPr lang="de-DE" sz="1500" u="none" dirty="0">
              <a:latin typeface="Bahnschrift SemiBold" panose="020B0502040204020203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41600C-5652-D4DC-A3F0-0658F97A7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2" y="3894530"/>
            <a:ext cx="1778502" cy="165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3">
            <a:extLst>
              <a:ext uri="{FF2B5EF4-FFF2-40B4-BE49-F238E27FC236}">
                <a16:creationId xmlns:a16="http://schemas.microsoft.com/office/drawing/2014/main" id="{1C079459-2EB0-31AF-AE05-DCF7867B521E}"/>
              </a:ext>
            </a:extLst>
          </p:cNvPr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KAAk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EUIAABXGgAATQ8AAEsh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460771" y="1339350"/>
            <a:ext cx="529119" cy="5232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Grafik 2">
            <a:extLst>
              <a:ext uri="{FF2B5EF4-FFF2-40B4-BE49-F238E27FC236}">
                <a16:creationId xmlns:a16="http://schemas.microsoft.com/office/drawing/2014/main" id="{BC77735F-32A6-784B-1861-3E9186DD14CD}"/>
              </a:ext>
            </a:extLst>
          </p:cNvPr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NAbAADgAwAAQicAAFIPAAAQAAAAJgAAAAgAAAD//////////w=="/>
              </a:ext>
            </a:extLst>
          </p:cNvPicPr>
          <p:nvPr/>
        </p:nvPicPr>
        <p:blipFill>
          <a:blip r:embed="rId6"/>
          <a:srcRect t="33271" b="29516"/>
          <a:stretch>
            <a:fillRect/>
          </a:stretch>
        </p:blipFill>
        <p:spPr>
          <a:xfrm>
            <a:off x="6276754" y="5122192"/>
            <a:ext cx="1860550" cy="692352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BE4A15C2-14F8-F05D-8F40-4AC9D6BE71B5}"/>
              </a:ext>
            </a:extLst>
          </p:cNvPr>
          <p:cNvCxnSpPr>
            <a:cxnSpLocks/>
          </p:cNvCxnSpPr>
          <p:nvPr/>
        </p:nvCxnSpPr>
        <p:spPr bwMode="auto">
          <a:xfrm flipV="1">
            <a:off x="4895276" y="3770611"/>
            <a:ext cx="833753" cy="88907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itel 1">
            <a:extLst>
              <a:ext uri="{FF2B5EF4-FFF2-40B4-BE49-F238E27FC236}">
                <a16:creationId xmlns:a16="http://schemas.microsoft.com/office/drawing/2014/main" id="{D7582B0D-10B2-04D1-EB34-F41FB26724F8}"/>
              </a:ext>
            </a:extLst>
          </p:cNvPr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A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jxgAALgBAABuMgAAwAgAAAAAAAAmAAAACAAAAAEAAAAAAAAA"/>
              </a:ext>
            </a:extLst>
          </p:cNvSpPr>
          <p:nvPr>
            <p:ph type="title"/>
          </p:nvPr>
        </p:nvSpPr>
        <p:spPr>
          <a:xfrm>
            <a:off x="492346" y="239824"/>
            <a:ext cx="8719747" cy="1143000"/>
          </a:xfrm>
        </p:spPr>
        <p:txBody>
          <a:bodyPr/>
          <a:lstStyle/>
          <a:p>
            <a:pPr>
              <a:defRPr lang="en-gb" cap="none">
                <a:solidFill>
                  <a:schemeClr val="bg1"/>
                </a:solidFill>
              </a:defRPr>
            </a:pPr>
            <a:r>
              <a:rPr lang="de-de" u="none" cap="none" dirty="0"/>
              <a:t>Geschichtlicher Überblick</a:t>
            </a:r>
          </a:p>
        </p:txBody>
      </p:sp>
    </p:spTree>
    <p:extLst>
      <p:ext uri="{BB962C8B-B14F-4D97-AF65-F5344CB8AC3E}">
        <p14:creationId xmlns:p14="http://schemas.microsoft.com/office/powerpoint/2010/main" val="3792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  <p:bldP spid="25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JzXa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cRYAAAUKAAAjMAAARRAAABAgAAAmAAAACAAAAP//////////"/>
              </a:ext>
            </a:extLst>
          </p:cNvSpPr>
          <p:nvPr/>
        </p:nvSpPr>
        <p:spPr>
          <a:xfrm>
            <a:off x="3648075" y="1628775"/>
            <a:ext cx="417703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gb"/>
            </a:pPr>
            <a:endParaRPr lang="de-de" sz="6000" b="1" cap="none">
              <a:solidFill>
                <a:srgbClr val="FFFF00"/>
              </a:solidFill>
            </a:endParaRPr>
          </a:p>
        </p:txBody>
      </p:sp>
      <p:sp>
        <p:nvSpPr>
          <p:cNvPr id="3" name="Textfeld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FoQQ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8hcAADQDAAChLgAABQoAABAgAAAmAAAACAAAAP//////////"/>
              </a:ext>
            </a:extLst>
          </p:cNvSpPr>
          <p:nvPr/>
        </p:nvSpPr>
        <p:spPr>
          <a:xfrm>
            <a:off x="3892550" y="520700"/>
            <a:ext cx="3687445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6600" u="none" cap="none" dirty="0">
                <a:solidFill>
                  <a:schemeClr val="bg1"/>
                </a:solidFill>
              </a:rPr>
              <a:t>Produkte</a:t>
            </a:r>
          </a:p>
        </p:txBody>
      </p:sp>
      <p:sp>
        <p:nvSpPr>
          <p:cNvPr id="4" name="Textfeld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0AIAACcLAACULwAAKyAAABAgAAAmAAAACAAAAP//////////"/>
              </a:ext>
            </a:extLst>
          </p:cNvSpPr>
          <p:nvPr/>
        </p:nvSpPr>
        <p:spPr>
          <a:xfrm>
            <a:off x="457200" y="1812925"/>
            <a:ext cx="7277100" cy="3416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571500" indent="-571500" algn="l">
              <a:buFont typeface="Arial" panose="020B0604020202020204" pitchFamily="34" charset="0"/>
              <a:buChar char="•"/>
              <a:defRPr lang="en-gb"/>
            </a:pPr>
            <a:r>
              <a:rPr lang="de-de" sz="4000" u="none" cap="none" dirty="0">
                <a:solidFill>
                  <a:schemeClr val="bg1"/>
                </a:solidFill>
              </a:rPr>
              <a:t>Schließsysteme</a:t>
            </a:r>
          </a:p>
          <a:p>
            <a:pPr lvl="1" indent="0">
              <a:defRPr lang="en-gb"/>
            </a:pPr>
            <a:r>
              <a:rPr lang="de-de" sz="4000" u="none" cap="none" dirty="0">
                <a:solidFill>
                  <a:schemeClr val="bg1"/>
                </a:solidFill>
              </a:rPr>
              <a:t>z.B. elektrische Türöffner</a:t>
            </a:r>
          </a:p>
          <a:p>
            <a:pPr lvl="1" indent="0">
              <a:defRPr lang="en-gb"/>
            </a:pPr>
            <a:endParaRPr lang="de-de" sz="4000" u="none" cap="none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lang="en-gb"/>
            </a:pPr>
            <a:r>
              <a:rPr lang="de-de" sz="4000" u="none" cap="none" dirty="0">
                <a:solidFill>
                  <a:schemeClr val="bg1"/>
                </a:solidFill>
              </a:rPr>
              <a:t>Rettungswegtechnik</a:t>
            </a:r>
          </a:p>
          <a:p>
            <a:pPr marL="857250" indent="-857250" algn="l">
              <a:buFont typeface="Arial" pitchFamily="2" charset="0"/>
              <a:buChar char="•"/>
              <a:defRPr lang="en-gb"/>
            </a:pPr>
            <a:endParaRPr lang="de-de" sz="4000" cap="none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  <a:defRPr lang="en-gb"/>
            </a:pPr>
            <a:r>
              <a:rPr lang="de-de" sz="4000" u="none" cap="none" dirty="0">
                <a:solidFill>
                  <a:schemeClr val="bg1"/>
                </a:solidFill>
              </a:rPr>
              <a:t>Zutrittskontrollsysteme</a:t>
            </a:r>
          </a:p>
          <a:p>
            <a:pPr marL="857250" indent="-857250" algn="l">
              <a:buFont typeface="Arial" pitchFamily="2" charset="0"/>
              <a:buChar char="•"/>
              <a:defRPr lang="en-gb"/>
            </a:pPr>
            <a:endParaRPr lang="de-de" sz="3600" cap="none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6+589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Y0AADrBAAAikQAAF8V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818245" y="277094"/>
            <a:ext cx="2916555" cy="291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KsBf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FIqAAC0GQAAJkIAAPwm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572380" y="3699634"/>
            <a:ext cx="4370070" cy="243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err="1"/>
              <a:t>Ausbildungen</a:t>
            </a:r>
            <a:r>
              <a:rPr lang="en-US" b="1" u="none" dirty="0"/>
              <a:t> </a:t>
            </a:r>
            <a:r>
              <a:rPr lang="en-US" u="none" dirty="0"/>
              <a:t>und </a:t>
            </a:r>
            <a:r>
              <a:rPr lang="en-US" u="none" dirty="0" err="1"/>
              <a:t>Studiengänge</a:t>
            </a:r>
            <a:endParaRPr lang="en-US" u="non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538906"/>
              </p:ext>
            </p:extLst>
          </p:nvPr>
        </p:nvGraphicFramePr>
        <p:xfrm>
          <a:off x="2162499" y="1416050"/>
          <a:ext cx="9417996" cy="4596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8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8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1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Ausbildung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Studiengänge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8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Industriekaufmann</a:t>
                      </a:r>
                      <a:r>
                        <a:rPr lang="en-US" sz="2400" dirty="0">
                          <a:latin typeface="+mj-lt"/>
                        </a:rPr>
                        <a:t>/-frau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Kombi-</a:t>
                      </a:r>
                      <a:r>
                        <a:rPr lang="en-US" sz="2400" dirty="0" err="1">
                          <a:latin typeface="+mj-lt"/>
                        </a:rPr>
                        <a:t>Studium</a:t>
                      </a:r>
                      <a:r>
                        <a:rPr lang="en-US" sz="2400" dirty="0">
                          <a:latin typeface="+mj-lt"/>
                        </a:rPr>
                        <a:t>:</a:t>
                      </a:r>
                    </a:p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Maschinenbau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Produktionstechnologe</a:t>
                      </a:r>
                      <a:r>
                        <a:rPr lang="en-US" sz="2400" dirty="0">
                          <a:latin typeface="+mj-lt"/>
                        </a:rPr>
                        <a:t>/-</a:t>
                      </a:r>
                      <a:r>
                        <a:rPr lang="en-US" sz="2400" dirty="0" err="1">
                          <a:latin typeface="+mj-lt"/>
                        </a:rPr>
                        <a:t>technologin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Duales-Studium</a:t>
                      </a:r>
                      <a:r>
                        <a:rPr lang="en-US" sz="2400" dirty="0">
                          <a:latin typeface="+mj-lt"/>
                        </a:rPr>
                        <a:t>:</a:t>
                      </a:r>
                    </a:p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Wirtschaftsingeneurwesen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8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Industriemechaniker</a:t>
                      </a:r>
                      <a:r>
                        <a:rPr lang="en-US" sz="2400" dirty="0">
                          <a:latin typeface="+mj-lt"/>
                        </a:rPr>
                        <a:t>/-in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Duales-Studium</a:t>
                      </a:r>
                      <a:r>
                        <a:rPr lang="en-US" sz="2400" dirty="0">
                          <a:latin typeface="+mj-lt"/>
                        </a:rPr>
                        <a:t>:</a:t>
                      </a:r>
                    </a:p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Elektro</a:t>
                      </a:r>
                      <a:r>
                        <a:rPr lang="en-US" sz="2400" dirty="0">
                          <a:latin typeface="+mj-lt"/>
                        </a:rPr>
                        <a:t>-/</a:t>
                      </a:r>
                      <a:r>
                        <a:rPr lang="en-US" sz="2400" baseline="0" dirty="0" err="1">
                          <a:latin typeface="+mj-lt"/>
                        </a:rPr>
                        <a:t>Informationstechnik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8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Zerspanungsmechaniker</a:t>
                      </a:r>
                      <a:r>
                        <a:rPr lang="en-US" sz="2400" dirty="0">
                          <a:latin typeface="+mj-lt"/>
                        </a:rPr>
                        <a:t>/-in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Duales-Studium</a:t>
                      </a:r>
                      <a:r>
                        <a:rPr lang="en-US" sz="2400" dirty="0">
                          <a:latin typeface="+mj-lt"/>
                        </a:rPr>
                        <a:t>:</a:t>
                      </a:r>
                    </a:p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BWL-</a:t>
                      </a:r>
                      <a:r>
                        <a:rPr lang="en-US" sz="2400" dirty="0" err="1">
                          <a:latin typeface="+mj-lt"/>
                        </a:rPr>
                        <a:t>Industrie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1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j-lt"/>
                        </a:rPr>
                        <a:t>Mechatroniker</a:t>
                      </a:r>
                      <a:r>
                        <a:rPr lang="en-US" sz="2400" dirty="0">
                          <a:latin typeface="+mj-lt"/>
                        </a:rPr>
                        <a:t>/-in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1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cRYAAAUKAAAjMAAARRAAABAgAAAmAAAACAAAAP//////////"/>
              </a:ext>
            </a:extLst>
          </p:cNvSpPr>
          <p:nvPr/>
        </p:nvSpPr>
        <p:spPr>
          <a:xfrm>
            <a:off x="3648075" y="1628775"/>
            <a:ext cx="417703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gb"/>
            </a:pPr>
            <a:endParaRPr lang="de-de" sz="6000" b="1" cap="none">
              <a:solidFill>
                <a:srgbClr val="FFFF00"/>
              </a:solidFill>
            </a:endParaRPr>
          </a:p>
        </p:txBody>
      </p:sp>
      <p:sp>
        <p:nvSpPr>
          <p:cNvPr id="3" name="Rechteck: abgerundete Ecken 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QAAAA0AAAAAkAAAAEgAAACQAAAASAAAAAAAAAAAAAAAAAAAAAEAAABQAAAAhbacS3FV1T8AAAAAAADwvwAAAAAAAOA/AAAAAAAA4D8AAAAAAADgPwAAAAAAAOA/AAAAAAAA4D8AAAAAAADgPwAAAAAAAOA/AAAAAAAA4D8CAAAAjAAAAAEAAAAAAAAAALmvAP///wgAAAAAAAAAAAAAAAAAAAAAAAAAAAAAAAAAAAAAeAAAAAEAAABAAAAAAAAAAAAAAABaAAAAAAAAAAAAAAAAAAAAAAAAAAAAAAAAAAAAAAAAAAAAAAAAAAAAAAAAAAAAAAAAAAAAAAAAAAAAAAAAAAAAAAAAAAAAAAAAAAAAFAAAADwAAAABAAAAAAAAAAAAAAk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mvAP///wEAAAAAAAAAAAAAAAAAAAAAAAAAAAAAAAAAAAAAAAAAAAAAAAJ/f38AgICAA8zMzADAwP8Af39/AAAAAAAAAAAAAAAAAAAAAAAAAAAAIQAAABgAAAAUAAAAgwEAAGIBAACJDwAA0AcAABAAAAAmAAAACAAAAP//////////"/>
              </a:ext>
            </a:extLst>
          </p:cNvSpPr>
          <p:nvPr/>
        </p:nvSpPr>
        <p:spPr>
          <a:xfrm>
            <a:off x="355600" y="270552"/>
            <a:ext cx="2279650" cy="1045210"/>
          </a:xfrm>
          <a:prstGeom prst="roundRect">
            <a:avLst>
              <a:gd name="adj" fmla="val 16667"/>
            </a:avLst>
          </a:prstGeom>
          <a:solidFill>
            <a:srgbClr val="00B9AF"/>
          </a:solidFill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ctr" defTabSz="44958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/>
            </a:pPr>
            <a:r>
              <a:rPr lang="de-de" sz="6000" u="none" cap="none" dirty="0"/>
              <a:t>Tag 1</a:t>
            </a:r>
          </a:p>
        </p:txBody>
      </p:sp>
      <p:sp>
        <p:nvSpPr>
          <p:cNvPr id="4" name="Textfeld 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Mc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ZhYAAGgEAACaNAAAOAsAABAgAAAmAAAACAAAAP//////////"/>
              </a:ext>
            </a:extLst>
          </p:cNvSpPr>
          <p:nvPr/>
        </p:nvSpPr>
        <p:spPr>
          <a:xfrm>
            <a:off x="3648075" y="154146"/>
            <a:ext cx="4909820" cy="11074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6600" u="none" cap="none" dirty="0">
                <a:solidFill>
                  <a:schemeClr val="bg1"/>
                </a:solidFill>
              </a:rPr>
              <a:t>Der Arduino</a:t>
            </a:r>
          </a:p>
        </p:txBody>
      </p:sp>
      <p:pic>
        <p:nvPicPr>
          <p:cNvPr id="5" name="Grafik 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+wsAABkKAAAHCwAA0go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CsTAABQDAAA1TcAAKEkAAAQAAAAJgAAAAgAAAD//////////w=="/>
              </a:ext>
            </a:extLst>
          </p:cNvPicPr>
          <p:nvPr/>
        </p:nvPicPr>
        <p:blipFill>
          <a:blip r:embed="rId3"/>
          <a:srcRect l="34549" t="35097" r="33370" b="34146"/>
          <a:stretch>
            <a:fillRect/>
          </a:stretch>
        </p:blipFill>
        <p:spPr>
          <a:xfrm rot="16200000">
            <a:off x="3618495" y="566842"/>
            <a:ext cx="5385542" cy="688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k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cRYAAAUKAAAjMAAARRAAABAgAAAmAAAACAAAAP//////////"/>
              </a:ext>
            </a:extLst>
          </p:cNvSpPr>
          <p:nvPr/>
        </p:nvSpPr>
        <p:spPr>
          <a:xfrm>
            <a:off x="3648075" y="1628775"/>
            <a:ext cx="417703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gb"/>
            </a:pPr>
            <a:endParaRPr lang="de-de" sz="6000" b="1" cap="none">
              <a:solidFill>
                <a:srgbClr val="FFFF00"/>
              </a:solidFill>
            </a:endParaRPr>
          </a:p>
        </p:txBody>
      </p:sp>
      <p:sp>
        <p:nvSpPr>
          <p:cNvPr id="4" name="Textfeld 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0QkBaRMAAAAlAAAAZAAAAE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J+f7r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B/f38AgICAA8zMzADAwP8Af39/AAAAAAAAAAAAAAAAAAAAAAAAAAAAIQAAABgAAAAUAAAAKRYAAEgBAADXNAAAWA4AABAgAAAmAAAACAAAAP//////////"/>
              </a:ext>
            </a:extLst>
          </p:cNvSpPr>
          <p:nvPr/>
        </p:nvSpPr>
        <p:spPr>
          <a:xfrm>
            <a:off x="947420" y="2218372"/>
            <a:ext cx="5148580" cy="8528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defRPr lang="en-gb"/>
            </a:pPr>
            <a:r>
              <a:rPr lang="de-de" sz="4000" u="none" dirty="0">
                <a:solidFill>
                  <a:schemeClr val="bg1"/>
                </a:solidFill>
              </a:rPr>
              <a:t>e</a:t>
            </a:r>
            <a:r>
              <a:rPr lang="de-de" sz="4000" u="none" cap="none" dirty="0">
                <a:solidFill>
                  <a:schemeClr val="bg1"/>
                </a:solidFill>
              </a:rPr>
              <a:t>infache </a:t>
            </a:r>
          </a:p>
          <a:p>
            <a:pPr algn="l">
              <a:defRPr lang="en-gb"/>
            </a:pPr>
            <a:r>
              <a:rPr lang="de-de" sz="4000" u="none" cap="none" dirty="0">
                <a:solidFill>
                  <a:schemeClr val="bg1"/>
                </a:solidFill>
              </a:rPr>
              <a:t>Schaltkreise</a:t>
            </a:r>
          </a:p>
        </p:txBody>
      </p:sp>
      <p:pic>
        <p:nvPicPr>
          <p:cNvPr id="5" name="Grafik 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0QkBaRMAAAAlAAAAEQAAAC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9QcAAIcEAAD5BQAA0QYAAAAAAABkAAAAZAAAAAAAAAAjAAAABAAAAGQAAAAXAAAAFAAAAAAAAAAAAAAA/38AAP9/AAAAAAAACQAAAAQAAAB0HC9e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HEWAACCDwAA4jEAADcmAAAQAAAAJgAAAAgAAAD//////////w=="/>
              </a:ext>
            </a:extLst>
          </p:cNvPicPr>
          <p:nvPr/>
        </p:nvPicPr>
        <p:blipFill>
          <a:blip r:embed="rId3"/>
          <a:srcRect l="20370" t="11590" r="15290" b="17450"/>
          <a:stretch>
            <a:fillRect/>
          </a:stretch>
        </p:blipFill>
        <p:spPr>
          <a:xfrm>
            <a:off x="4517390" y="571048"/>
            <a:ext cx="6907658" cy="571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extLst>
          <p:ext uri="smNativeData">
            <pr:smNativeData xmlns:p15="http://schemas.microsoft.com/office/powerpoint/2012/main" xmlns:pr="smNativeData" xmlns="smNativeData" val="0QkBaQAAAAC8AgAAAAAAAAYAAAAAAAAAAAAAAAAAAAAAAAAAAQAAAAAAAAAAAAAAAAAAAAAAAAAAAAAA" duo="0QkBaQAAAAAAAAAAAAAAAAAAAAA="/>
          </p:ext>
        </p:extLst>
      </p:transition>
    </mc:Choice>
    <mc:Fallback xmlns="">
      <p:transition spd="med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0QkBaQAAAAC8AgAAAAAAAAYAAAAAAAAAAAAAAAAAAAAAAAAAAQAAAAAAAAAAAAAAAAAAAAAAAAAAAAAA" duo="0QkBaQAAAAAAAAAAAAAAAAAAAAA="/>
          </p:ext>
        </p:extLst>
      </p:transition>
    </mc:Fallback>
  </mc:AlternateContent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tion">
      <a:majorFont>
        <a:latin typeface="Arial"/>
        <a:ea typeface="Microsoft YaHei"/>
        <a:cs typeface="Arial"/>
      </a:majorFont>
      <a:minorFont>
        <a:latin typeface="Verdana"/>
        <a:ea typeface="Microsoft YaHei"/>
        <a:cs typeface="Verda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8FF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tion">
      <a:majorFont>
        <a:latin typeface="Arial"/>
        <a:ea typeface="Microsoft YaHei"/>
        <a:cs typeface="Arial"/>
      </a:majorFont>
      <a:minorFont>
        <a:latin typeface="Verdana"/>
        <a:ea typeface="Microsoft YaHei"/>
        <a:cs typeface="Verda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8FF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5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6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7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8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9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0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1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Presentation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</Words>
  <Application>Microsoft Office PowerPoint</Application>
  <PresentationFormat>Breitbild</PresentationFormat>
  <Paragraphs>109</Paragraphs>
  <Slides>28</Slides>
  <Notes>22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Bahnschrift SemiBold</vt:lpstr>
      <vt:lpstr>Times New Roman</vt:lpstr>
      <vt:lpstr>Verdana</vt:lpstr>
      <vt:lpstr>Wingdings</vt:lpstr>
      <vt:lpstr>Presentation</vt:lpstr>
      <vt:lpstr>ASSA ABLOY</vt:lpstr>
      <vt:lpstr>Die Firma</vt:lpstr>
      <vt:lpstr>Die Firma</vt:lpstr>
      <vt:lpstr>PowerPoint-Präsentation</vt:lpstr>
      <vt:lpstr>Geschichtlicher Überblick</vt:lpstr>
      <vt:lpstr>PowerPoint-Präsentation</vt:lpstr>
      <vt:lpstr>Ausbildungen und Studiengänge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Unterricht</dc:creator>
  <cp:keywords/>
  <dc:description/>
  <cp:lastModifiedBy>Cindy Boss</cp:lastModifiedBy>
  <cp:revision>58</cp:revision>
  <dcterms:created xsi:type="dcterms:W3CDTF">2025-10-28T18:21:06Z</dcterms:created>
  <dcterms:modified xsi:type="dcterms:W3CDTF">2025-10-30T12:22:38Z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40031922</vt:lpwstr>
  </property>
  <property fmtid="{D5CDD505-2E9C-101B-9397-08002B2CF9AE}" name="NXPowerLiteSettings" pid="3">
    <vt:lpwstr>C700052003A000</vt:lpwstr>
  </property>
  <property fmtid="{D5CDD505-2E9C-101B-9397-08002B2CF9AE}" name="NXPowerLiteVersion" pid="4">
    <vt:lpwstr>D8.0.4</vt:lpwstr>
  </property>
</Properties>
</file>