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theme+xml" PartName="/ppt/theme/theme2.xml"/>
  <Override ContentType="application/vnd.openxmlformats-officedocument.presentationml.notesSlide+xml" PartName="/ppt/notesSlides/notesSlide1.xml"/>
  <Override ContentType="application/vnd.openxmlformats-officedocument.themeOverride+xml" PartName="/ppt/theme/themeOverride1.xml"/>
  <Override ContentType="application/vnd.openxmlformats-officedocument.presentationml.notesSlide+xml" PartName="/ppt/notesSlides/notesSlide2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app.xml" Type="http://schemas.openxmlformats.org/officeDocument/2006/relationships/extended-properties"/><Relationship Id="rId2" Target="docProps/core.xml" Type="http://schemas.openxmlformats.org/package/2006/relationships/metadata/core-properties"/><Relationship Id="rId1" Target="ppt/presentation.xml" Type="http://schemas.openxmlformats.org/officeDocument/2006/relationships/officeDocument"/><Relationship Id="rId4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71" r:id="rId2"/>
    <p:sldId id="256" r:id="rId3"/>
    <p:sldId id="272" r:id="rId4"/>
    <p:sldId id="273" r:id="rId5"/>
    <p:sldId id="274" r:id="rId6"/>
    <p:sldId id="290" r:id="rId7"/>
    <p:sldId id="288" r:id="rId8"/>
    <p:sldId id="277" r:id="rId9"/>
    <p:sldId id="278" r:id="rId10"/>
    <p:sldId id="282" r:id="rId11"/>
    <p:sldId id="283" r:id="rId12"/>
    <p:sldId id="284" r:id="rId13"/>
    <p:sldId id="287" r:id="rId14"/>
    <p:sldId id="285" r:id="rId15"/>
    <p:sldId id="289" r:id="rId16"/>
    <p:sldId id="291" r:id="rId17"/>
    <p:sldId id="286" r:id="rId18"/>
  </p:sldIdLst>
  <p:sldSz cx="12192000" cy="6858000"/>
  <p:notesSz cx="7559675" cy="10691813"/>
  <p:defaultTextStyle>
    <a:lvl1pPr marL="0" marR="0" indent="0" algn="l" defTabSz="449580">
      <a:lnSpc>
        <a:spcPct val="100000"/>
      </a:lnSpc>
      <a:spcBef>
        <a:spcPts val="0"/>
      </a:spcBef>
      <a:spcAft>
        <a:spcPts val="0"/>
      </a:spcAft>
      <a:buNone/>
      <a:tabLst/>
      <a:defRPr lang="en-GB" sz="1800" b="0" i="0" u="sng" strike="noStrike" kern="1" cap="none" spc="0" baseline="0">
        <a:solidFill>
          <a:schemeClr val="tx1"/>
        </a:solidFill>
        <a:effectLst/>
        <a:latin typeface="Arial" pitchFamily="2" charset="0"/>
        <a:ea typeface="Microsoft YaHei" pitchFamily="2" charset="0"/>
        <a:cs typeface="Arial" pitchFamily="2" charset="0"/>
      </a:defRPr>
    </a:lvl1pPr>
    <a:lvl2pPr marL="742950" marR="0" indent="-285750" algn="l" defTabSz="449580">
      <a:lnSpc>
        <a:spcPct val="100000"/>
      </a:lnSpc>
      <a:spcBef>
        <a:spcPts val="0"/>
      </a:spcBef>
      <a:spcAft>
        <a:spcPts val="0"/>
      </a:spcAft>
      <a:buNone/>
      <a:tabLst/>
      <a:defRPr lang="en-GB" sz="1800" b="0" i="0" u="sng" strike="noStrike" kern="1" cap="none" spc="0" baseline="0">
        <a:solidFill>
          <a:schemeClr val="tx1"/>
        </a:solidFill>
        <a:effectLst/>
        <a:latin typeface="Arial" pitchFamily="2" charset="0"/>
        <a:ea typeface="Microsoft YaHei" pitchFamily="2" charset="0"/>
        <a:cs typeface="Arial" pitchFamily="2" charset="0"/>
      </a:defRPr>
    </a:lvl2pPr>
    <a:lvl3pPr marL="1143000" marR="0" indent="-228600" algn="l" defTabSz="449580">
      <a:lnSpc>
        <a:spcPct val="100000"/>
      </a:lnSpc>
      <a:spcBef>
        <a:spcPts val="0"/>
      </a:spcBef>
      <a:spcAft>
        <a:spcPts val="0"/>
      </a:spcAft>
      <a:buNone/>
      <a:tabLst/>
      <a:defRPr lang="en-GB" sz="1800" b="0" i="0" u="sng" strike="noStrike" kern="1" cap="none" spc="0" baseline="0">
        <a:solidFill>
          <a:schemeClr val="tx1"/>
        </a:solidFill>
        <a:effectLst/>
        <a:latin typeface="Arial" pitchFamily="2" charset="0"/>
        <a:ea typeface="Microsoft YaHei" pitchFamily="2" charset="0"/>
        <a:cs typeface="Arial" pitchFamily="2" charset="0"/>
      </a:defRPr>
    </a:lvl3pPr>
    <a:lvl4pPr marL="1600200" marR="0" indent="-228600" algn="l" defTabSz="449580">
      <a:lnSpc>
        <a:spcPct val="100000"/>
      </a:lnSpc>
      <a:spcBef>
        <a:spcPts val="0"/>
      </a:spcBef>
      <a:spcAft>
        <a:spcPts val="0"/>
      </a:spcAft>
      <a:buNone/>
      <a:tabLst/>
      <a:defRPr lang="en-GB" sz="1800" b="0" i="0" u="sng" strike="noStrike" kern="1" cap="none" spc="0" baseline="0">
        <a:solidFill>
          <a:schemeClr val="tx1"/>
        </a:solidFill>
        <a:effectLst/>
        <a:latin typeface="Arial" pitchFamily="2" charset="0"/>
        <a:ea typeface="Microsoft YaHei" pitchFamily="2" charset="0"/>
        <a:cs typeface="Arial" pitchFamily="2" charset="0"/>
      </a:defRPr>
    </a:lvl4pPr>
    <a:lvl5pPr marL="2057400" marR="0" indent="-228600" algn="l" defTabSz="449580">
      <a:lnSpc>
        <a:spcPct val="100000"/>
      </a:lnSpc>
      <a:spcBef>
        <a:spcPts val="0"/>
      </a:spcBef>
      <a:spcAft>
        <a:spcPts val="0"/>
      </a:spcAft>
      <a:buNone/>
      <a:tabLst/>
      <a:defRPr lang="en-GB" sz="1800" b="0" i="0" u="sng" strike="noStrike" kern="1" cap="none" spc="0" baseline="0">
        <a:solidFill>
          <a:schemeClr val="tx1"/>
        </a:solidFill>
        <a:effectLst/>
        <a:latin typeface="Arial" pitchFamily="2" charset="0"/>
        <a:ea typeface="Microsoft YaHei" pitchFamily="2" charset="0"/>
        <a:cs typeface="Arial" pitchFamily="2" charset="0"/>
      </a:defRPr>
    </a:lvl5pPr>
    <a:lvl6pPr marL="22860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en-GB" sz="1800" b="0" i="0" u="sng" strike="noStrike" kern="1" cap="none" spc="0" baseline="0">
        <a:solidFill>
          <a:schemeClr val="tx1"/>
        </a:solidFill>
        <a:effectLst/>
        <a:latin typeface="Arial" pitchFamily="2" charset="0"/>
        <a:ea typeface="Microsoft YaHei" pitchFamily="2" charset="0"/>
        <a:cs typeface="Arial" pitchFamily="2" charset="0"/>
      </a:defRPr>
    </a:lvl6pPr>
    <a:lvl7pPr marL="2743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en-GB" sz="1800" b="0" i="0" u="sng" strike="noStrike" kern="1" cap="none" spc="0" baseline="0">
        <a:solidFill>
          <a:schemeClr val="tx1"/>
        </a:solidFill>
        <a:effectLst/>
        <a:latin typeface="Arial" pitchFamily="2" charset="0"/>
        <a:ea typeface="Microsoft YaHei" pitchFamily="2" charset="0"/>
        <a:cs typeface="Arial" pitchFamily="2" charset="0"/>
      </a:defRPr>
    </a:lvl7pPr>
    <a:lvl8pPr marL="3200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en-GB" sz="1800" b="0" i="0" u="sng" strike="noStrike" kern="1" cap="none" spc="0" baseline="0">
        <a:solidFill>
          <a:schemeClr val="tx1"/>
        </a:solidFill>
        <a:effectLst/>
        <a:latin typeface="Arial" pitchFamily="2" charset="0"/>
        <a:ea typeface="Microsoft YaHei" pitchFamily="2" charset="0"/>
        <a:cs typeface="Arial" pitchFamily="2" charset="0"/>
      </a:defRPr>
    </a:lvl8pPr>
    <a:lvl9pPr marL="3657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en-GB" sz="1800" b="0" i="0" u="sng" strike="noStrike" kern="1" cap="none" spc="0" baseline="0">
        <a:solidFill>
          <a:schemeClr val="tx1"/>
        </a:solidFill>
        <a:effectLst/>
        <a:latin typeface="Arial" pitchFamily="2" charset="0"/>
        <a:ea typeface="Microsoft YaHei" pitchFamily="2" charset="0"/>
        <a:cs typeface="Arial" pitchFamily="2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51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smNativeData">
      <pr:guideOptions xmlns="smNativeData" xmlns:pr="smNativeData" xmlns:p15="http://schemas.microsoft.com/office/powerpoint/2012/main" xmlns:p14="http://schemas.microsoft.com/office/powerpoint/2010/main" xmlns:mc="http://schemas.openxmlformats.org/markup-compatibility/2006" dt="1761584110" snapToGrid="1" snapToBorders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786" autoAdjust="0"/>
    <p:restoredTop sz="93639" autoAdjust="0"/>
  </p:normalViewPr>
  <p:slideViewPr>
    <p:cSldViewPr>
      <p:cViewPr varScale="1">
        <p:scale>
          <a:sx n="70" d="100"/>
          <a:sy n="70" d="100"/>
        </p:scale>
        <p:origin x="77" y="182"/>
      </p:cViewPr>
      <p:guideLst>
        <p:guide orient="horz" pos="2160"/>
        <p:guide pos="3840"/>
      </p:guideLst>
    </p:cSldViewPr>
  </p:slideViewPr>
  <p:outlineViewPr>
    <p:cViewPr>
      <p:scale>
        <a:sx n="85" d="100"/>
        <a:sy n="85" d="100"/>
      </p:scale>
      <p:origin x="-779" y="-83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" d="100"/>
        <a:sy n="15" d="100"/>
      </p:scale>
      <p:origin x="0" y="0"/>
    </p:cViewPr>
  </p:sorterViewPr>
  <p:notesViewPr>
    <p:cSldViewPr>
      <p:cViewPr>
        <p:scale>
          <a:sx n="70" d="100"/>
          <a:sy n="70" d="100"/>
        </p:scale>
        <p:origin x="384" y="349"/>
      </p:cViewPr>
      <p:guideLst>
        <p:guide orient="horz" pos="2880"/>
        <p:guide pos="2160"/>
      </p:guideLst>
    </p:cSldViewPr>
  </p:notesViewPr>
  <p:gridSpacing cx="71755" cy="7175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7qP/aBMAAAAlAAAAZAAAAC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P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VwEAAAAFAAAmLQAAph0AABAAAAAmAAAACAAAAAEPAAD/HwAA"/>
              </a:ext>
            </a:extLst>
          </p:cNvSpPr>
          <p:nvPr>
            <p:ph type="sldImg"/>
          </p:nvPr>
        </p:nvSpPr>
        <p:spPr>
          <a:xfrm>
            <a:off x="217805" y="812800"/>
            <a:ext cx="7121525" cy="4006850"/>
          </a:xfrm>
          <a:prstGeom prst="rect">
            <a:avLst/>
          </a:prstGeom>
          <a:noFill/>
          <a:ln>
            <a:noFill/>
          </a:ln>
        </p:spPr>
      </p:sp>
      <p:sp>
        <p:nvSpPr>
          <p:cNvPr id="3" name="Rectangle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7qP/aBMAAAAlAAAAZAAAAA0AAAAAAAAAAAAAAAAAAAAAA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H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pgQAAD4fAADZKQAA1TwAABAAAAAmAAAACAAAAL8fAAD//8EB"/>
              </a:ext>
            </a:extLst>
          </p:cNvSpPr>
          <p:nvPr>
            <p:ph type="body"/>
          </p:nvPr>
        </p:nvSpPr>
        <p:spPr>
          <a:xfrm>
            <a:off x="755650" y="5078730"/>
            <a:ext cx="6047105" cy="4810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spcCol="215900" anchor="t">
            <a:prstTxWarp prst="textNoShape">
              <a:avLst/>
            </a:prstTxWarp>
          </a:bodyPr>
          <a:lstStyle/>
          <a:p>
            <a:pPr>
              <a:defRPr lang="en-GB"/>
            </a:pPr>
            <a:endParaRPr cap="none" noProof="1"/>
          </a:p>
        </p:txBody>
      </p:sp>
      <p:sp>
        <p:nvSpPr>
          <p:cNvPr id="4" name="Rectangle 3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7qP/aBMAAAAlAAAAZAAAAA0AAAAAAAAAAAAAAAAAAAAAA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j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AAAAAAAAAAAtFAAASAMAABAAAAAmAAAACAAAAL+fAAD//8EB"/>
              </a:ext>
            </a:extLst>
          </p:cNvSpPr>
          <p:nvPr>
            <p:ph type="hdr"/>
          </p:nvPr>
        </p:nvSpPr>
        <p:spPr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spcCol="215900" anchor="t">
            <a:prstTxWarp prst="textNoShape">
              <a:avLst/>
            </a:prstTxWarp>
          </a:bodyPr>
          <a:lstStyle>
            <a:lvl1pPr defTabSz="914400">
              <a:lnSpc>
                <a:spcPct val="95000"/>
              </a:lnSpc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400" u="none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1pPr>
            <a:lvl2pPr>
              <a:defRPr lang="en-GB"/>
            </a:lvl2pPr>
            <a:lvl3pPr>
              <a:defRPr lang="en-GB"/>
            </a:lvl3pPr>
            <a:lvl4pPr>
              <a:defRPr lang="en-GB"/>
            </a:lvl4pPr>
            <a:lvl5pPr>
              <a:defRPr lang="en-GB"/>
            </a:lvl5pPr>
            <a:lvl6pPr>
              <a:defRPr lang="en-GB"/>
            </a:lvl6pPr>
            <a:lvl7pPr>
              <a:defRPr lang="en-GB"/>
            </a:lvl7pPr>
            <a:lvl8pPr>
              <a:defRPr lang="en-GB"/>
            </a:lvl8pPr>
            <a:lvl9pPr>
              <a:defRPr lang="en-GB"/>
            </a:lvl9pPr>
          </a:lstStyle>
          <a:p>
            <a:pPr>
              <a:defRPr lang="en-GB"/>
            </a:pPr>
            <a:endParaRPr/>
          </a:p>
        </p:txBody>
      </p:sp>
      <p:sp>
        <p:nvSpPr>
          <p:cNvPr id="5" name="Rectangle 4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7qP/aBMAAAAlAAAAZAAAAA0AAAAAAAAAAAAAAAAAAAAAA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v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hoAAAAAAAB/LgAASAMAABAAAAAmAAAACAAAAL+fAAD//8EB"/>
              </a:ext>
            </a:extLst>
          </p:cNvSpPr>
          <p:nvPr>
            <p:ph type="dt" idx="10"/>
          </p:nvPr>
        </p:nvSpPr>
        <p:spPr>
          <a:xfrm>
            <a:off x="4278630" y="0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spcCol="215900" anchor="t">
            <a:prstTxWarp prst="textNoShape">
              <a:avLst/>
            </a:prstTxWarp>
          </a:bodyPr>
          <a:lstStyle>
            <a:lvl1pPr algn="r" defTabSz="914400">
              <a:lnSpc>
                <a:spcPct val="95000"/>
              </a:lnSpc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400" u="none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1pPr>
            <a:lvl2pPr>
              <a:defRPr lang="en-GB"/>
            </a:lvl2pPr>
            <a:lvl3pPr>
              <a:defRPr lang="en-GB"/>
            </a:lvl3pPr>
            <a:lvl4pPr>
              <a:defRPr lang="en-GB"/>
            </a:lvl4pPr>
            <a:lvl5pPr>
              <a:defRPr lang="en-GB"/>
            </a:lvl5pPr>
            <a:lvl6pPr>
              <a:defRPr lang="en-GB"/>
            </a:lvl6pPr>
            <a:lvl7pPr>
              <a:defRPr lang="en-GB"/>
            </a:lvl7pPr>
            <a:lvl8pPr>
              <a:defRPr lang="en-GB"/>
            </a:lvl8pPr>
            <a:lvl9pPr>
              <a:defRPr lang="en-GB"/>
            </a:lvl9pPr>
          </a:lstStyle>
          <a:p>
            <a:pPr>
              <a:defRPr lang="en-GB"/>
            </a:pPr>
            <a:endParaRPr/>
          </a:p>
        </p:txBody>
      </p:sp>
      <p:sp>
        <p:nvSpPr>
          <p:cNvPr id="6" name="Rectangle 5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7qP/aBMAAAAlAAAAZAAAAA0AAAAAAAAAAAAAAAAAAAAAA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b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AAAAAHs+AAAtFAAAw0EAABAAAAAmAAAACAAAAL+fAAD//8EB"/>
              </a:ext>
            </a:extLst>
          </p:cNvSpPr>
          <p:nvPr>
            <p:ph type="ftr" idx="11"/>
          </p:nvPr>
        </p:nvSpPr>
        <p:spPr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spcCol="215900" anchor="b">
            <a:prstTxWarp prst="textNoShape">
              <a:avLst/>
            </a:prstTxWarp>
          </a:bodyPr>
          <a:lstStyle>
            <a:lvl1pPr defTabSz="914400">
              <a:lnSpc>
                <a:spcPct val="95000"/>
              </a:lnSpc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400" u="none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1pPr>
            <a:lvl2pPr>
              <a:defRPr lang="en-GB"/>
            </a:lvl2pPr>
            <a:lvl3pPr>
              <a:defRPr lang="en-GB"/>
            </a:lvl3pPr>
            <a:lvl4pPr>
              <a:defRPr lang="en-GB"/>
            </a:lvl4pPr>
            <a:lvl5pPr>
              <a:defRPr lang="en-GB"/>
            </a:lvl5pPr>
            <a:lvl6pPr>
              <a:defRPr lang="en-GB"/>
            </a:lvl6pPr>
            <a:lvl7pPr>
              <a:defRPr lang="en-GB"/>
            </a:lvl7pPr>
            <a:lvl8pPr>
              <a:defRPr lang="en-GB"/>
            </a:lvl8pPr>
            <a:lvl9pPr>
              <a:defRPr lang="en-GB"/>
            </a:lvl9pPr>
          </a:lstStyle>
          <a:p>
            <a:pPr>
              <a:defRPr lang="en-GB"/>
            </a:pPr>
            <a:endParaRPr/>
          </a:p>
        </p:txBody>
      </p:sp>
      <p:sp>
        <p:nvSpPr>
          <p:cNvPr id="7" name="Rectangle 6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7qP/aBMAAAAlAAAAZAAAAA0AAAAAAAAAAAAAAAAAAAAAA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j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hoAAHs+AAB/LgAAw0EAABAAAAAmAAAACAAAAL+fAAD//8EB"/>
              </a:ext>
            </a:extLst>
          </p:cNvSpPr>
          <p:nvPr>
            <p:ph type="sldNum" idx="12"/>
          </p:nvPr>
        </p:nvSpPr>
        <p:spPr>
          <a:xfrm>
            <a:off x="427863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spcCol="215900" anchor="b">
            <a:prstTxWarp prst="textNoShape">
              <a:avLst/>
            </a:prstTxWarp>
          </a:bodyPr>
          <a:lstStyle>
            <a:lvl1pPr algn="r" defTabSz="914400">
              <a:lnSpc>
                <a:spcPct val="95000"/>
              </a:lnSpc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400" u="none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1pPr>
            <a:lvl2pPr>
              <a:defRPr lang="en-GB"/>
            </a:lvl2pPr>
            <a:lvl3pPr>
              <a:defRPr lang="en-GB"/>
            </a:lvl3pPr>
            <a:lvl4pPr>
              <a:defRPr lang="en-GB"/>
            </a:lvl4pPr>
            <a:lvl5pPr>
              <a:defRPr lang="en-GB"/>
            </a:lvl5pPr>
            <a:lvl6pPr>
              <a:defRPr lang="en-GB"/>
            </a:lvl6pPr>
            <a:lvl7pPr>
              <a:defRPr lang="en-GB"/>
            </a:lvl7pPr>
            <a:lvl8pPr>
              <a:defRPr lang="en-GB"/>
            </a:lvl8pPr>
            <a:lvl9pPr>
              <a:defRPr lang="en-GB"/>
            </a:lvl9pPr>
          </a:lstStyle>
          <a:p>
            <a:pPr>
              <a:defRPr lang="en-GB"/>
            </a:pPr>
            <a:fld id="{3F341253-1DD2-61E4-9C8C-EBB15CC26ABE}" type="slidenum"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160575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marR="0" indent="0" algn="l" defTabSz="449580">
      <a:lnSpc>
        <a:spcPct val="100000"/>
      </a:lnSpc>
      <a:spcBef>
        <a:spcPts val="0"/>
      </a:spcBef>
      <a:spcAft>
        <a:spcPts val="0"/>
      </a:spcAft>
      <a:buNone/>
      <a:tabLst/>
      <a:defRPr lang="en-GB" sz="1200" b="0" i="0" u="sng" strike="noStrike" kern="1" cap="none" spc="0" baseline="0">
        <a:solidFill>
          <a:srgbClr val="000000"/>
        </a:solidFill>
        <a:effectLst/>
        <a:latin typeface="Times New Roman" pitchFamily="1" charset="0"/>
        <a:ea typeface="Times New Roman" pitchFamily="1" charset="0"/>
        <a:cs typeface="Times New Roman" pitchFamily="1" charset="0"/>
      </a:defRPr>
    </a:lvl1pPr>
    <a:lvl2pPr marL="742950" marR="0" indent="-285750" algn="l" defTabSz="449580">
      <a:lnSpc>
        <a:spcPct val="100000"/>
      </a:lnSpc>
      <a:spcBef>
        <a:spcPts val="0"/>
      </a:spcBef>
      <a:spcAft>
        <a:spcPts val="0"/>
      </a:spcAft>
      <a:buNone/>
      <a:tabLst/>
      <a:defRPr lang="en-GB" sz="1200" b="0" i="0" u="sng" strike="noStrike" kern="1" cap="none" spc="0" baseline="0">
        <a:solidFill>
          <a:srgbClr val="000000"/>
        </a:solidFill>
        <a:effectLst/>
        <a:latin typeface="Times New Roman" pitchFamily="1" charset="0"/>
        <a:ea typeface="Times New Roman" pitchFamily="1" charset="0"/>
        <a:cs typeface="Times New Roman" pitchFamily="1" charset="0"/>
      </a:defRPr>
    </a:lvl2pPr>
    <a:lvl3pPr marL="1143000" marR="0" indent="-228600" algn="l" defTabSz="449580">
      <a:lnSpc>
        <a:spcPct val="100000"/>
      </a:lnSpc>
      <a:spcBef>
        <a:spcPts val="0"/>
      </a:spcBef>
      <a:spcAft>
        <a:spcPts val="0"/>
      </a:spcAft>
      <a:buNone/>
      <a:tabLst/>
      <a:defRPr lang="en-GB" sz="1200" b="0" i="0" u="sng" strike="noStrike" kern="1" cap="none" spc="0" baseline="0">
        <a:solidFill>
          <a:srgbClr val="000000"/>
        </a:solidFill>
        <a:effectLst/>
        <a:latin typeface="Times New Roman" pitchFamily="1" charset="0"/>
        <a:ea typeface="Times New Roman" pitchFamily="1" charset="0"/>
        <a:cs typeface="Times New Roman" pitchFamily="1" charset="0"/>
      </a:defRPr>
    </a:lvl3pPr>
    <a:lvl4pPr marL="1600200" marR="0" indent="-228600" algn="l" defTabSz="449580">
      <a:lnSpc>
        <a:spcPct val="100000"/>
      </a:lnSpc>
      <a:spcBef>
        <a:spcPts val="0"/>
      </a:spcBef>
      <a:spcAft>
        <a:spcPts val="0"/>
      </a:spcAft>
      <a:buNone/>
      <a:tabLst/>
      <a:defRPr lang="en-GB" sz="1200" b="0" i="0" u="sng" strike="noStrike" kern="1" cap="none" spc="0" baseline="0">
        <a:solidFill>
          <a:srgbClr val="000000"/>
        </a:solidFill>
        <a:effectLst/>
        <a:latin typeface="Times New Roman" pitchFamily="1" charset="0"/>
        <a:ea typeface="Times New Roman" pitchFamily="1" charset="0"/>
        <a:cs typeface="Times New Roman" pitchFamily="1" charset="0"/>
      </a:defRPr>
    </a:lvl4pPr>
    <a:lvl5pPr marL="2057400" marR="0" indent="-228600" algn="l" defTabSz="449580">
      <a:lnSpc>
        <a:spcPct val="100000"/>
      </a:lnSpc>
      <a:spcBef>
        <a:spcPts val="0"/>
      </a:spcBef>
      <a:spcAft>
        <a:spcPts val="0"/>
      </a:spcAft>
      <a:buNone/>
      <a:tabLst/>
      <a:defRPr lang="en-GB" sz="1200" b="0" i="0" u="sng" strike="noStrike" kern="1" cap="none" spc="0" baseline="0">
        <a:solidFill>
          <a:srgbClr val="000000"/>
        </a:solidFill>
        <a:effectLst/>
        <a:latin typeface="Times New Roman" pitchFamily="1" charset="0"/>
        <a:ea typeface="Times New Roman" pitchFamily="1" charset="0"/>
        <a:cs typeface="Times New Roman" pitchFamily="1" charset="0"/>
      </a:defRPr>
    </a:lvl5pPr>
    <a:lvl6pPr marL="22860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en-GB" sz="1200" b="0" i="0" u="sng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6pPr>
    <a:lvl7pPr marL="2743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en-GB" sz="1200" b="0" i="0" u="sng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7pPr>
    <a:lvl8pPr marL="3200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en-GB" sz="1200" b="0" i="0" u="sng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8pPr>
    <a:lvl9pPr marL="3657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en-GB" sz="1200" b="0" i="0" u="sng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7qP/aBMAAAAlAAAAZAAAAA0AAAAAAAAAAAAAAAAAAAAAA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hoAAHs+AAB/LgAAw0EAABAAAAAmAAAACAAAAAGAAAD/HwAA"/>
              </a:ext>
            </a:extLst>
          </p:cNvSpPr>
          <p:nvPr>
            <p:ph type="sldNum" sz="quarter" idx="12"/>
          </p:nvPr>
        </p:nvSpPr>
        <p:spPr>
          <a:xfrm>
            <a:off x="4278630" y="10156825"/>
            <a:ext cx="3279775" cy="533400"/>
          </a:xfrm>
          <a:noFill/>
          <a:ln>
            <a:noFill/>
          </a:ln>
        </p:spPr>
        <p:txBody>
          <a:bodyPr/>
          <a:lstStyle>
            <a:lvl1pPr defTabSz="91440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1pPr>
            <a:lvl2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2pPr>
            <a:lvl3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3pPr>
            <a:lvl4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4pPr>
            <a:lvl5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5pPr>
            <a:lvl6pPr marL="25146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6pPr>
            <a:lvl7pPr marL="29718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7pPr>
            <a:lvl8pPr marL="34290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8pPr>
            <a:lvl9pPr marL="38862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9pPr>
          </a:lstStyle>
          <a:p>
            <a:pPr>
              <a:spcBef>
                <a:spcPts val="0"/>
              </a:spcBef>
              <a:defRPr lang="en-GB"/>
            </a:pPr>
            <a:fld id="{3F3403BE-F0D2-61F5-9C8C-06A04DC26A53}" type="slidenum">
              <a:rPr lang="de-DE" sz="1400" cap="none"/>
              <a:t>2</a:t>
            </a:fld>
            <a:endParaRPr lang="de-DE" sz="1400" cap="none"/>
          </a:p>
        </p:txBody>
      </p:sp>
      <p:sp>
        <p:nvSpPr>
          <p:cNvPr id="3" name="Rectangle 1"/>
          <p:cNvSpPr>
            <a:spLocks noGrp="1" noRot="1" noChangeAspect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7qP/aBMAAAAlAAAAZAAAAC0AAAAAkAAAAEgAAACQAAAASAAAAAAAAAAA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VwEAAAAFAAAoLQAAqR0AABAAAAAmAAAACAAAAAEOAAD/HwAA"/>
              </a:ext>
            </a:extLst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</p:spPr>
      </p:sp>
      <p:sp>
        <p:nvSpPr>
          <p:cNvPr id="4" name="Rectangle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7qP/aBMAAAAlAAAAZAAAAA0AAAAAAAAAAAAAAAAAAAAAA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pgQAAD4fAADbKQAA1zwAABAAAAAmAAAACAAAAIEeAAD/HwAA"/>
              </a:ext>
            </a:extLst>
          </p:cNvSpPr>
          <p:nvPr>
            <p:ph type="body" idx="1"/>
          </p:nvPr>
        </p:nvSpPr>
        <p:spPr>
          <a:xfrm>
            <a:off x="755650" y="5078730"/>
            <a:ext cx="6048375" cy="4811395"/>
          </a:xfrm>
          <a:noFill/>
          <a:ln>
            <a:noFill/>
          </a:ln>
        </p:spPr>
        <p:txBody>
          <a:bodyPr vert="horz" wrap="none" lIns="0" tIns="0" rIns="0" bIns="0" numCol="1" spcCol="215900" anchor="ctr">
            <a:prstTxWarp prst="textNoShape">
              <a:avLst/>
            </a:prstTxWarp>
          </a:bodyPr>
          <a:lstStyle/>
          <a:p>
            <a:pPr>
              <a:defRPr lang="en-GB"/>
            </a:pPr>
            <a:endParaRPr lang="de-DE" cap="none"/>
          </a:p>
        </p:txBody>
      </p:sp>
    </p:spTree>
    <p:extLst>
      <p:ext uri="{BB962C8B-B14F-4D97-AF65-F5344CB8AC3E}">
        <p14:creationId xmlns:p14="http://schemas.microsoft.com/office/powerpoint/2010/main" val="25156113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1525" cy="40068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 lang="en-GB"/>
            </a:pPr>
            <a:fld id="{3F341253-1DD2-61E4-9C8C-EBB15CC26ABE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22883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7qP/a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oAUAABsNAABgRQAAJhYAABAAAAAmAAAACAAAAAGAAAAAAAAA"/>
              </a:ext>
            </a:extLst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pPr>
              <a:defRPr lang="en-GB"/>
            </a:pPr>
            <a:r>
              <a:rPr lang="de-DE" cap="none"/>
              <a:t>Titelmasterformat durch Klicken bearbeiten</a:t>
            </a:r>
          </a:p>
        </p:txBody>
      </p:sp>
      <p:sp>
        <p:nvSpPr>
          <p:cNvPr id="3" name="Untertitel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7qP/a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QAsAAOgXAADAPwAAsCIAABAAAAAmAAAACAAAAAGAAAAAAAAA"/>
              </a:ext>
            </a:extLst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 lang="en-GB"/>
            </a:lvl1pPr>
            <a:lvl2pPr marL="457200" indent="0" algn="ctr">
              <a:buNone/>
              <a:defRPr lang="en-GB"/>
            </a:lvl2pPr>
            <a:lvl3pPr marL="914400" indent="0" algn="ctr">
              <a:buNone/>
              <a:defRPr lang="en-GB"/>
            </a:lvl3pPr>
            <a:lvl4pPr marL="1371600" indent="0" algn="ctr">
              <a:buNone/>
              <a:defRPr lang="en-GB"/>
            </a:lvl4pPr>
            <a:lvl5pPr marL="1828800" indent="0" algn="ctr">
              <a:buNone/>
              <a:defRPr lang="en-GB"/>
            </a:lvl5pPr>
            <a:lvl6pPr marL="2286000" indent="0" algn="ctr">
              <a:buNone/>
              <a:defRPr lang="en-GB"/>
            </a:lvl6pPr>
            <a:lvl7pPr marL="2743200" indent="0" algn="ctr">
              <a:buNone/>
              <a:defRPr lang="en-GB"/>
            </a:lvl7pPr>
            <a:lvl8pPr marL="3200400" indent="0" algn="ctr">
              <a:buNone/>
              <a:defRPr lang="en-GB"/>
            </a:lvl8pPr>
            <a:lvl9pPr marL="3657600" indent="0" algn="ctr">
              <a:buNone/>
              <a:defRPr lang="en-GB"/>
            </a:lvl9pPr>
          </a:lstStyle>
          <a:p>
            <a:pPr>
              <a:defRPr lang="en-GB"/>
            </a:pPr>
            <a:r>
              <a:rPr lang="de-DE" cap="none"/>
              <a:t>Formatvorlage des Untertitelmasters durch Klicken bearbeiten</a:t>
            </a:r>
          </a:p>
        </p:txBody>
      </p:sp>
      <p:grpSp>
        <p:nvGrpSpPr>
          <p:cNvPr id="4" name="Gruppieren 3"/>
          <p:cNvGrp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6_7qP/aBMAAAAlAAAAAQAAAA8BAAAAkAAAAEgAAACQAAAASAAAAAAAAAAAAAAAAAAAABcAAAAUAAAAAAAAAAAAAAD/fwAA/38AAAAAAAAJAAAABAAAAAAAAAAfAAAAVAAAAAAAAAAAAAAAAAAAAAAAAAAAAAAAAAAAAAAAAAAAAAAAAAAAAAAAAAAAAAAAAAAAAAAAAAAAAAAAAAAAAAAAAAAAAAAAAAAAAAAAAAAAAAAAAAAAACEAAAAYAAAAFAAAAJERAADCAAAAbEoAAJ0pAAAQAAAAJgAAAAgAAAD/////AAAAAA=="/>
              </a:ext>
            </a:extLst>
          </p:cNvGrpSpPr>
          <p:nvPr/>
        </p:nvGrpSpPr>
        <p:grpSpPr>
          <a:xfrm rot="10800000">
            <a:off x="2855595" y="123190"/>
            <a:ext cx="9242425" cy="6641465"/>
            <a:chOff x="2855595" y="123190"/>
            <a:chExt cx="9242425" cy="6641465"/>
          </a:xfrm>
        </p:grpSpPr>
        <p:pic>
          <p:nvPicPr>
            <p:cNvPr id="6" name="Picture 1"/>
            <p:cNvPicPr>
              <a:picLocks noChangeAspect="1"/>
              <a:extLst>
                <a:ext uri="smNativeData">
  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7qP/aBMAAAAlAAAAEQAAAC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xhoAAFoGAAA6BQAABwUAAAAAAABkAAAAZAAAAAAAAAAjAAAABAAAAGQAAAAXAAAAFAAAAAAAAAAAAAAA/38AAP9/AAAAAAAACQAAAAQAAABtTmF0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ADMmQX///8BAAAAAAAAAAAAAAAAAAAAAAAAAAAAAAAAAAAAAAAAAAAAAAACf39/AICAgAPMzMwAwMD/AH9/fwAAAAAAAAAAAAAAAAD///8AAAAAACEAAAAYAAAAFAAAAJERAADCAAAAKR8AAJ0pAAAAAAAAJgAAAAgAAAD//////////w=="/>
                </a:ext>
              </a:extLst>
            </p:cNvPicPr>
            <p:nvPr/>
          </p:nvPicPr>
          <p:blipFill>
            <a:blip r:embed="rId2"/>
            <a:srcRect l="68540" t="16260" r="13380" b="12870"/>
            <a:stretch>
              <a:fillRect/>
            </a:stretch>
          </p:blipFill>
          <p:spPr>
            <a:xfrm>
              <a:off x="2855595" y="123190"/>
              <a:ext cx="2209800" cy="6641465"/>
            </a:xfrm>
            <a:prstGeom prst="rect">
              <a:avLst/>
            </a:prstGeom>
            <a:noFill/>
            <a:ln>
              <a:noFill/>
            </a:ln>
            <a:effectLst/>
          </p:spPr>
        </p:pic>
        <p:pic>
          <p:nvPicPr>
            <p:cNvPr id="5" name="Picture 3"/>
            <p:cNvPicPr>
              <a:picLocks noChangeAspect="1"/>
              <a:extLst>
                <a:ext uri="smNativeData">
  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7qP/aBMAAAAlAAAAEQAAAC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IkDAABDAg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ADMmQX///8BAAAAAAAAAAAAAAAAAAAAAAAAAAAAAAAAAAAAAAAAAAAAAAACf39/AICAgAPMzMwAwMD/AH9/fwAAAAAAAAAAAAAAAAD///8AAAAAACEAAAAYAAAAFAAAALQgAABwAgAAbEoAAB4oAAAAAAAAJgAAAAgAAAD//////////w=="/>
                </a:ext>
              </a:extLst>
            </p:cNvPicPr>
            <p:nvPr/>
          </p:nvPicPr>
          <p:blipFill>
            <a:blip r:embed="rId2"/>
            <a:srcRect t="9050" r="5790"/>
            <a:stretch>
              <a:fillRect/>
            </a:stretch>
          </p:blipFill>
          <p:spPr>
            <a:xfrm>
              <a:off x="5316220" y="396240"/>
              <a:ext cx="6781800" cy="6125210"/>
            </a:xfrm>
            <a:prstGeom prst="rect">
              <a:avLst/>
            </a:prstGeom>
            <a:noFill/>
            <a:ln>
              <a:noFill/>
            </a:ln>
            <a:effectLst/>
          </p:spPr>
        </p:pic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extLst>
          <p:ext uri="smNativeData">
            <pr:smNativeData xmlns="smNativeData" xmlns:pr="smNativeData" xmlns:p15="http://schemas.microsoft.com/office/powerpoint/2012/main" val="7qP/aAAAAAC8AgAAAAAAAAYAAAAAAAAAAAAAAAAAAAAAAAAAAQAAAAAAAAAAAAAAAAAAAAAAAAAAAAAA" duo="7qP/aAAAAAAAAAAAAAAAAAAAAAA="/>
          </p:ext>
        </p:extLst>
      </p:transition>
    </mc:Choice>
    <mc:Fallback xmlns="">
      <p:transition spd="med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7qP/aAAAAAC8AgAAAAAAAAYAAAAAAAAAAAAAAAAAAAAAAAAAAQAAAAAAAAAAAAAAAAAAAAAAAAAAAAAA" duo="7qP/aAAAAAAAAAAAAAAAAAAAAAA="/>
          </p:ext>
        </p:extLst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7qP/a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DMYw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K4BAAA9RwAAtggAABAAAAAmAAAACAAAAAGAAAAAAAAA"/>
              </a:ext>
            </a:extLst>
          </p:cNvSpPr>
          <p:nvPr>
            <p:ph type="title"/>
          </p:nvPr>
        </p:nvSpPr>
        <p:spPr>
          <a:xfrm>
            <a:off x="609600" y="273050"/>
            <a:ext cx="10970895" cy="1143000"/>
          </a:xfrm>
        </p:spPr>
        <p:txBody>
          <a:bodyPr/>
          <a:lstStyle/>
          <a:p>
            <a:pPr>
              <a:defRPr lang="en-GB"/>
            </a:pPr>
            <a:r>
              <a:rPr lang="de-DE" cap="non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7qP/aBMAAAAlAAAAZAAAAA0AAAAAkAAAAEgAAACQAAAASAAAAAAAAAAAAAAAAQ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r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OAJAAA9RwAAtSUAABAAAAAmAAAACAAAAAOAAAAAAAAA"/>
              </a:ext>
            </a:extLst>
          </p:cNvSpPr>
          <p:nvPr>
            <p:ph idx="1"/>
          </p:nvPr>
        </p:nvSpPr>
        <p:spPr>
          <a:xfrm>
            <a:off x="609600" y="1605280"/>
            <a:ext cx="10970895" cy="4524375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en-GB"/>
            </a:pPr>
            <a:r>
              <a:rPr lang="de-DE" cap="none"/>
              <a:t>Textmasterformate durch Klicken bearbeiten</a:t>
            </a:r>
          </a:p>
          <a:p>
            <a:pPr lvl="1">
              <a:defRPr lang="en-GB"/>
            </a:pPr>
            <a:r>
              <a:rPr lang="de-DE" cap="none"/>
              <a:t>Zweite Ebene</a:t>
            </a:r>
          </a:p>
          <a:p>
            <a:pPr lvl="2">
              <a:defRPr lang="en-GB"/>
            </a:pPr>
            <a:r>
              <a:rPr lang="de-DE" cap="none"/>
              <a:t>Dritte Ebene</a:t>
            </a:r>
          </a:p>
          <a:p>
            <a:pPr lvl="3">
              <a:defRPr lang="en-GB"/>
            </a:pPr>
            <a:r>
              <a:rPr lang="de-DE" cap="none"/>
              <a:t>Vierte Ebene</a:t>
            </a:r>
          </a:p>
          <a:p>
            <a:pPr lvl="4">
              <a:defRPr lang="en-GB"/>
            </a:pPr>
            <a:r>
              <a:rPr lang="de-DE" cap="none"/>
              <a:t>Fünfte Ebene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extLst>
          <p:ext uri="smNativeData">
            <pr:smNativeData xmlns="smNativeData" xmlns:pr="smNativeData" xmlns:p15="http://schemas.microsoft.com/office/powerpoint/2012/main" val="7qP/aAAAAAC8AgAAAAAAAAYAAAAAAAAAAAAAAAAAAAAAAAAAAQAAAAAAAAAAAAAAAAAAAAAAAAAAAAAA" duo="7qP/aAAAAAAAAAAAAAAAAAAAAAA="/>
          </p:ext>
        </p:extLst>
      </p:transition>
    </mc:Choice>
    <mc:Fallback xmlns="">
      <p:transition spd="med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7qP/aAAAAAC8AgAAAAAAAAYAAAAAAAAAAAAAAAAAAAAAAAAAAQAAAAAAAAAAAAAAAAAAAAAAAAAAAAAA" duo="7qP/aAAAAAAAAAAAAAAAAAAAAAA="/>
          </p:ext>
        </p:extLst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7qP/aBMAAAAlAAAAZAAAAA0AAAAAkAAAAEgAAACQAAAASAAAAAAAAAAAAAAAAQ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T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YDYAAK4BAAA9RwAAtSUAABAAAAAmAAAACAAAAAOAAAAAAAAA"/>
              </a:ext>
            </a:extLst>
          </p:cNvSpPr>
          <p:nvPr>
            <p:ph type="title"/>
          </p:nvPr>
        </p:nvSpPr>
        <p:spPr>
          <a:xfrm>
            <a:off x="8839200" y="273050"/>
            <a:ext cx="2741295" cy="5856605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en-GB"/>
            </a:pPr>
            <a:r>
              <a:rPr lang="de-DE" cap="non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7qP/aBMAAAAlAAAAZAAAAA0AAAAAkAAAAEgAAACQAAAASAAAAAAAAAAAAAAAAQ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H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K4BAAAgNQAAtSUAABAAAAAmAAAACAAAAAOAAAAAAAAA"/>
              </a:ext>
            </a:extLst>
          </p:cNvSpPr>
          <p:nvPr>
            <p:ph idx="1"/>
          </p:nvPr>
        </p:nvSpPr>
        <p:spPr>
          <a:xfrm>
            <a:off x="609600" y="273050"/>
            <a:ext cx="8026400" cy="5856605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en-GB"/>
            </a:pPr>
            <a:r>
              <a:rPr lang="de-DE" cap="none"/>
              <a:t>Textmasterformate durch Klicken bearbeiten</a:t>
            </a:r>
          </a:p>
          <a:p>
            <a:pPr lvl="1">
              <a:defRPr lang="en-GB"/>
            </a:pPr>
            <a:r>
              <a:rPr lang="de-DE" cap="none"/>
              <a:t>Zweite Ebene</a:t>
            </a:r>
          </a:p>
          <a:p>
            <a:pPr lvl="2">
              <a:defRPr lang="en-GB"/>
            </a:pPr>
            <a:r>
              <a:rPr lang="de-DE" cap="none"/>
              <a:t>Dritte Ebene</a:t>
            </a:r>
          </a:p>
          <a:p>
            <a:pPr lvl="3">
              <a:defRPr lang="en-GB"/>
            </a:pPr>
            <a:r>
              <a:rPr lang="de-DE" cap="none"/>
              <a:t>Vierte Ebene</a:t>
            </a:r>
          </a:p>
          <a:p>
            <a:pPr lvl="4">
              <a:defRPr lang="en-GB"/>
            </a:pPr>
            <a:r>
              <a:rPr lang="de-DE" cap="none"/>
              <a:t>Fünfte Ebene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extLst>
          <p:ext uri="smNativeData">
            <pr:smNativeData xmlns="smNativeData" xmlns:pr="smNativeData" xmlns:p15="http://schemas.microsoft.com/office/powerpoint/2012/main" val="7qP/aAAAAAC8AgAAAAAAAAYAAAAAAAAAAAAAAAAAAAAAAAAAAQAAAAAAAAAAAAAAAAAAAAAAAAAAAAAA" duo="7qP/aAAAAAAAAAAAAAAAAAAAAAA="/>
          </p:ext>
        </p:extLst>
      </p:transition>
    </mc:Choice>
    <mc:Fallback xmlns="">
      <p:transition spd="med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7qP/aAAAAAC8AgAAAAAAAAYAAAAAAAAAAAAAAAAAAAAAAAAAAQAAAAAAAAAAAAAAAAAAAAAAAAAAAAAA" duo="7qP/aAAAAAAAAAAAAAAAAAAAAAA="/>
          </p:ext>
        </p:extLst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7qP/a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ZCpww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K4BAAA9RwAAtggAABAAAAAmAAAACAAAAAGAAAAAAAAA"/>
              </a:ext>
            </a:extLst>
          </p:cNvSpPr>
          <p:nvPr>
            <p:ph type="title"/>
          </p:nvPr>
        </p:nvSpPr>
        <p:spPr>
          <a:xfrm>
            <a:off x="609600" y="273050"/>
            <a:ext cx="10970895" cy="1143000"/>
          </a:xfrm>
        </p:spPr>
        <p:txBody>
          <a:bodyPr/>
          <a:lstStyle/>
          <a:p>
            <a:pPr>
              <a:defRPr lang="en-GB"/>
            </a:pPr>
            <a:r>
              <a:rPr lang="de-DE" cap="none"/>
              <a:t>Titelmasterformat durch Klicken bearbeiten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extLst>
          <p:ext uri="smNativeData">
            <pr:smNativeData xmlns="smNativeData" xmlns:pr="smNativeData" xmlns:p15="http://schemas.microsoft.com/office/powerpoint/2012/main" val="7qP/aAAAAAC8AgAAAAAAAAYAAAAAAAAAAAAAAAAAAAAAAAAAAQAAAAAAAAAAAAAAAAAAAAAAAAAAAAAA" duo="7qP/aAAAAAAAAAAAAAAAAAAAAAA="/>
          </p:ext>
        </p:extLst>
      </p:transition>
    </mc:Choice>
    <mc:Fallback xmlns="">
      <p:transition spd="med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7qP/aAAAAAC8AgAAAAAAAAYAAAAAAAAAAAAAAAAAAAAAAAAAAQAAAAAAAAAAAAAAAAAAAAAAAAAAAAAA" duo="7qP/aAAAAAAAAAAAAAAAAAAAAAA="/>
          </p:ext>
        </p:extLst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7qP/a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K4BAAA9RwAAtggAABAAAAAmAAAACAAAAAGAAAAAAAAA"/>
              </a:ext>
            </a:extLst>
          </p:cNvSpPr>
          <p:nvPr>
            <p:ph type="title"/>
          </p:nvPr>
        </p:nvSpPr>
        <p:spPr>
          <a:xfrm>
            <a:off x="609600" y="273050"/>
            <a:ext cx="10970895" cy="1143000"/>
          </a:xfrm>
        </p:spPr>
        <p:txBody>
          <a:bodyPr/>
          <a:lstStyle/>
          <a:p>
            <a:pPr>
              <a:defRPr lang="en-GB"/>
            </a:pPr>
            <a:r>
              <a:rPr lang="de-DE" cap="non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7qP/a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OAJAAA9RwAAtSUAABAAAAAmAAAACAAAAAGAAAAAAAAA"/>
              </a:ext>
            </a:extLst>
          </p:cNvSpPr>
          <p:nvPr>
            <p:ph idx="1"/>
          </p:nvPr>
        </p:nvSpPr>
        <p:spPr>
          <a:xfrm>
            <a:off x="609600" y="1605280"/>
            <a:ext cx="10970895" cy="4524375"/>
          </a:xfrm>
        </p:spPr>
        <p:txBody>
          <a:bodyPr/>
          <a:lstStyle/>
          <a:p>
            <a:pPr>
              <a:defRPr lang="en-GB"/>
            </a:pPr>
            <a:r>
              <a:rPr lang="de-DE" cap="none"/>
              <a:t>Textmasterformate durch Klicken bearbeiten</a:t>
            </a:r>
          </a:p>
          <a:p>
            <a:pPr lvl="1">
              <a:defRPr lang="en-GB"/>
            </a:pPr>
            <a:r>
              <a:rPr lang="de-DE" cap="none"/>
              <a:t>Zweite Ebene</a:t>
            </a:r>
          </a:p>
          <a:p>
            <a:pPr lvl="2">
              <a:defRPr lang="en-GB"/>
            </a:pPr>
            <a:r>
              <a:rPr lang="de-DE" cap="none"/>
              <a:t>Dritte Ebene</a:t>
            </a:r>
          </a:p>
          <a:p>
            <a:pPr lvl="3">
              <a:defRPr lang="en-GB"/>
            </a:pPr>
            <a:r>
              <a:rPr lang="de-DE" cap="none"/>
              <a:t>Vierte Ebene</a:t>
            </a:r>
          </a:p>
          <a:p>
            <a:pPr lvl="4">
              <a:defRPr lang="en-GB"/>
            </a:pPr>
            <a:r>
              <a:rPr lang="de-DE" cap="none"/>
              <a:t>Fünfte Ebene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extLst>
          <p:ext uri="smNativeData">
            <pr:smNativeData xmlns="smNativeData" xmlns:pr="smNativeData" xmlns:p15="http://schemas.microsoft.com/office/powerpoint/2012/main" val="7qP/aAAAAAC8AgAAAAAAAAYAAAAAAAAAAAAAAAAAAAAAAAAAAQAAAAAAAAAAAAAAAAAAAAAAAAAAAAAA" duo="7qP/aAAAAAAAAAAAAAAAAAAAAAA="/>
          </p:ext>
        </p:extLst>
      </p:transition>
    </mc:Choice>
    <mc:Fallback xmlns="">
      <p:transition spd="med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7qP/aAAAAAC8AgAAAAAAAAYAAAAAAAAAAAAAAAAAAAAAAAAAAQAAAAAAAAAAAAAAAAAAAAAAAAAAAAAA" duo="7qP/aAAAAAAAAAAAAAAAAAAAAAA="/>
          </p:ext>
        </p:extLst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7qP/a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7QUAABwbAACtRQAAfSMAABAAAAAmAAAACAAAAAGAAAAAAAAA"/>
              </a:ext>
            </a:extLst>
          </p:cNvSpPr>
          <p:nvPr>
            <p:ph type="title"/>
          </p:nvPr>
        </p:nvSpPr>
        <p:spPr>
          <a:xfrm>
            <a:off x="963295" y="4406900"/>
            <a:ext cx="10363200" cy="1362075"/>
          </a:xfrm>
        </p:spPr>
        <p:txBody>
          <a:bodyPr/>
          <a:lstStyle>
            <a:lvl1pPr algn="l">
              <a:defRPr lang="en-GB" sz="4000" b="1" cap="all"/>
            </a:lvl1pPr>
            <a:lvl2pPr>
              <a:defRPr lang="en-GB"/>
            </a:lvl2pPr>
            <a:lvl3pPr>
              <a:defRPr lang="en-GB"/>
            </a:lvl3pPr>
            <a:lvl4pPr>
              <a:defRPr lang="en-GB"/>
            </a:lvl4pPr>
            <a:lvl5pPr>
              <a:defRPr lang="en-GB"/>
            </a:lvl5pPr>
            <a:lvl6pPr>
              <a:defRPr lang="en-GB"/>
            </a:lvl6pPr>
            <a:lvl7pPr>
              <a:defRPr lang="en-GB"/>
            </a:lvl7pPr>
            <a:lvl8pPr>
              <a:defRPr lang="en-GB"/>
            </a:lvl8pPr>
            <a:lvl9pPr>
              <a:defRPr lang="en-GB"/>
            </a:lvl9pPr>
          </a:lstStyle>
          <a:p>
            <a:pPr>
              <a:defRPr lang="en-GB"/>
            </a:pPr>
            <a:r>
              <a:rPr lang="de-DE" cap="all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7qP/aB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QABg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7QUAAOIRAACtRQAAHBsAABAAAAAmAAAACAAAAIGAAAAAAAAA"/>
              </a:ext>
            </a:extLst>
          </p:cNvSpPr>
          <p:nvPr>
            <p:ph idx="1"/>
          </p:nvPr>
        </p:nvSpPr>
        <p:spPr>
          <a:xfrm>
            <a:off x="963295" y="2907030"/>
            <a:ext cx="10363200" cy="149987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marL="0" indent="0">
              <a:buNone/>
              <a:defRPr lang="en-GB" sz="2000" cap="none"/>
            </a:lvl1pPr>
            <a:lvl2pPr marL="457200" indent="0">
              <a:buNone/>
              <a:defRPr lang="en-GB" sz="1800" cap="none"/>
            </a:lvl2pPr>
            <a:lvl3pPr marL="914400" indent="0">
              <a:buNone/>
              <a:defRPr lang="en-GB" sz="1600" cap="none"/>
            </a:lvl3pPr>
            <a:lvl4pPr marL="1371600" indent="0">
              <a:buNone/>
              <a:defRPr lang="en-GB" sz="1400" cap="none"/>
            </a:lvl4pPr>
            <a:lvl5pPr marL="1828800" indent="0">
              <a:buNone/>
              <a:defRPr lang="en-GB" sz="1400" cap="none"/>
            </a:lvl5pPr>
            <a:lvl6pPr marL="2286000" indent="0">
              <a:buNone/>
              <a:defRPr lang="en-GB" sz="1400" cap="none"/>
            </a:lvl6pPr>
            <a:lvl7pPr marL="2743200" indent="0">
              <a:buNone/>
              <a:defRPr lang="en-GB" sz="1400" cap="none"/>
            </a:lvl7pPr>
            <a:lvl8pPr marL="3200400" indent="0">
              <a:buNone/>
              <a:defRPr lang="en-GB" sz="1400" cap="none"/>
            </a:lvl8pPr>
            <a:lvl9pPr marL="3657600" indent="0">
              <a:buNone/>
              <a:defRPr lang="en-GB" sz="1400" cap="none"/>
            </a:lvl9pPr>
          </a:lstStyle>
          <a:p>
            <a:pPr>
              <a:defRPr lang="en-GB"/>
            </a:pPr>
            <a:r>
              <a:rPr lang="de-DE" cap="none"/>
              <a:t>Textmasterformate durch Klicken bearbeiten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extLst>
          <p:ext uri="smNativeData">
            <pr:smNativeData xmlns="smNativeData" xmlns:pr="smNativeData" xmlns:p15="http://schemas.microsoft.com/office/powerpoint/2012/main" val="7qP/aAAAAAC8AgAAAAAAAAYAAAAAAAAAAAAAAAAAAAAAAAAAAQAAAAAAAAAAAAAAAAAAAAAAAAAAAAAA" duo="7qP/aAAAAAAAAAAAAAAAAAAAAAA="/>
          </p:ext>
        </p:extLst>
      </p:transition>
    </mc:Choice>
    <mc:Fallback xmlns="">
      <p:transition spd="med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7qP/aAAAAAC8AgAAAAAAAAYAAAAAAAAAAAAAAAAAAAAAAAAAAQAAAAAAAAAAAAAAAAAAAAAAAAAAAAAA" duo="7qP/aAAAAAAAAAAAAAAAAAAAAAA="/>
          </p:ext>
        </p:extLst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7qP/a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K4BAAA9RwAAtggAABAAAAAmAAAACAAAAAGAAAAAAAAA"/>
              </a:ext>
            </a:extLst>
          </p:cNvSpPr>
          <p:nvPr>
            <p:ph type="title"/>
          </p:nvPr>
        </p:nvSpPr>
        <p:spPr>
          <a:xfrm>
            <a:off x="609600" y="273050"/>
            <a:ext cx="10970895" cy="1143000"/>
          </a:xfrm>
        </p:spPr>
        <p:txBody>
          <a:bodyPr/>
          <a:lstStyle/>
          <a:p>
            <a:pPr>
              <a:defRPr lang="en-GB"/>
            </a:pPr>
            <a:r>
              <a:rPr lang="de-DE" cap="non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7qP/a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OAJAADdJAAAtSUAABAAAAAmAAAACAAAAAGAAAAAAAAA"/>
              </a:ext>
            </a:extLst>
          </p:cNvSpPr>
          <p:nvPr>
            <p:ph idx="1"/>
          </p:nvPr>
        </p:nvSpPr>
        <p:spPr>
          <a:xfrm>
            <a:off x="609600" y="1605280"/>
            <a:ext cx="5382895" cy="4524375"/>
          </a:xfrm>
        </p:spPr>
        <p:txBody>
          <a:bodyPr/>
          <a:lstStyle>
            <a:lvl1pPr>
              <a:defRPr lang="en-GB" sz="2800" cap="none"/>
            </a:lvl1pPr>
            <a:lvl2pPr>
              <a:defRPr lang="en-GB" sz="2400" cap="none"/>
            </a:lvl2pPr>
            <a:lvl3pPr>
              <a:defRPr lang="en-GB" sz="2000" cap="none"/>
            </a:lvl3pPr>
            <a:lvl4pPr>
              <a:defRPr lang="en-GB" sz="1800" cap="none"/>
            </a:lvl4pPr>
            <a:lvl5pPr>
              <a:defRPr lang="en-GB" sz="1800" cap="none"/>
            </a:lvl5pPr>
            <a:lvl6pPr>
              <a:defRPr lang="en-GB" sz="1800" cap="none"/>
            </a:lvl6pPr>
            <a:lvl7pPr>
              <a:defRPr lang="en-GB" sz="1800" cap="none"/>
            </a:lvl7pPr>
            <a:lvl8pPr>
              <a:defRPr lang="en-GB" sz="1800" cap="none"/>
            </a:lvl8pPr>
            <a:lvl9pPr>
              <a:defRPr lang="en-GB" sz="1800" cap="none"/>
            </a:lvl9pPr>
          </a:lstStyle>
          <a:p>
            <a:pPr>
              <a:defRPr lang="en-GB"/>
            </a:pPr>
            <a:r>
              <a:rPr lang="de-DE" cap="none"/>
              <a:t>Textmasterformate durch Klicken bearbeiten</a:t>
            </a:r>
          </a:p>
          <a:p>
            <a:pPr lvl="1">
              <a:defRPr lang="en-GB"/>
            </a:pPr>
            <a:r>
              <a:rPr lang="de-DE" cap="none"/>
              <a:t>Zweite Ebene</a:t>
            </a:r>
          </a:p>
          <a:p>
            <a:pPr lvl="2">
              <a:defRPr lang="en-GB"/>
            </a:pPr>
            <a:r>
              <a:rPr lang="de-DE" cap="none"/>
              <a:t>Dritte Ebene</a:t>
            </a:r>
          </a:p>
          <a:p>
            <a:pPr lvl="3">
              <a:defRPr lang="en-GB"/>
            </a:pPr>
            <a:r>
              <a:rPr lang="de-DE" cap="none"/>
              <a:t>Vierte Ebene</a:t>
            </a:r>
          </a:p>
          <a:p>
            <a:pPr lvl="4">
              <a:defRPr lang="en-GB"/>
            </a:pPr>
            <a:r>
              <a:rPr lang="de-DE" cap="none"/>
              <a:t>Fünfte Ebene</a:t>
            </a:r>
          </a:p>
        </p:txBody>
      </p:sp>
      <p:sp>
        <p:nvSpPr>
          <p:cNvPr id="4" name="Inhaltsplatzhalter 3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7qP/a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HSYAAOAJAAA9RwAAtSUAABAAAAAmAAAACAAAAAGAAAAAAAAA"/>
              </a:ext>
            </a:extLst>
          </p:cNvSpPr>
          <p:nvPr>
            <p:ph idx="2"/>
          </p:nvPr>
        </p:nvSpPr>
        <p:spPr>
          <a:xfrm>
            <a:off x="6195695" y="1605280"/>
            <a:ext cx="5384800" cy="4524375"/>
          </a:xfrm>
        </p:spPr>
        <p:txBody>
          <a:bodyPr/>
          <a:lstStyle>
            <a:lvl1pPr>
              <a:defRPr lang="en-GB" sz="2800" cap="none"/>
            </a:lvl1pPr>
            <a:lvl2pPr>
              <a:defRPr lang="en-GB" sz="2400" cap="none"/>
            </a:lvl2pPr>
            <a:lvl3pPr>
              <a:defRPr lang="en-GB" sz="2000" cap="none"/>
            </a:lvl3pPr>
            <a:lvl4pPr>
              <a:defRPr lang="en-GB" sz="1800" cap="none"/>
            </a:lvl4pPr>
            <a:lvl5pPr>
              <a:defRPr lang="en-GB" sz="1800" cap="none"/>
            </a:lvl5pPr>
            <a:lvl6pPr>
              <a:defRPr lang="en-GB" sz="1800" cap="none"/>
            </a:lvl6pPr>
            <a:lvl7pPr>
              <a:defRPr lang="en-GB" sz="1800" cap="none"/>
            </a:lvl7pPr>
            <a:lvl8pPr>
              <a:defRPr lang="en-GB" sz="1800" cap="none"/>
            </a:lvl8pPr>
            <a:lvl9pPr>
              <a:defRPr lang="en-GB" sz="1800" cap="none"/>
            </a:lvl9pPr>
          </a:lstStyle>
          <a:p>
            <a:pPr>
              <a:defRPr lang="en-GB"/>
            </a:pPr>
            <a:r>
              <a:rPr lang="de-DE" cap="none"/>
              <a:t>Textmasterformate durch Klicken bearbeiten</a:t>
            </a:r>
          </a:p>
          <a:p>
            <a:pPr lvl="1">
              <a:defRPr lang="en-GB"/>
            </a:pPr>
            <a:r>
              <a:rPr lang="de-DE" cap="none"/>
              <a:t>Zweite Ebene</a:t>
            </a:r>
          </a:p>
          <a:p>
            <a:pPr lvl="2">
              <a:defRPr lang="en-GB"/>
            </a:pPr>
            <a:r>
              <a:rPr lang="de-DE" cap="none"/>
              <a:t>Dritte Ebene</a:t>
            </a:r>
          </a:p>
          <a:p>
            <a:pPr lvl="3">
              <a:defRPr lang="en-GB"/>
            </a:pPr>
            <a:r>
              <a:rPr lang="de-DE" cap="none"/>
              <a:t>Vierte Ebene</a:t>
            </a:r>
          </a:p>
          <a:p>
            <a:pPr lvl="4">
              <a:defRPr lang="en-GB"/>
            </a:pPr>
            <a:r>
              <a:rPr lang="de-DE" cap="none"/>
              <a:t>Fünfte Ebene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extLst>
          <p:ext uri="smNativeData">
            <pr:smNativeData xmlns="smNativeData" xmlns:pr="smNativeData" xmlns:p15="http://schemas.microsoft.com/office/powerpoint/2012/main" val="7qP/aAAAAAC8AgAAAAAAAAYAAAAAAAAAAAAAAAAAAAAAAAAAAQAAAAAAAAAAAAAAAAAAAAAAAAAAAAAA" duo="7qP/aAAAAAAAAAAAAAAAAAAAAAA="/>
          </p:ext>
        </p:extLst>
      </p:transition>
    </mc:Choice>
    <mc:Fallback xmlns="">
      <p:transition spd="med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7qP/aAAAAAC8AgAAAAAAAAYAAAAAAAAAAAAAAAAAAAAAAAAAAQAAAAAAAAAAAAAAAAAAAAAAAAAAAAAA" duo="7qP/aAAAAAAAAAAAAAAAAAAAAAA="/>
          </p:ext>
        </p:extLst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7qP/a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T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LEBAABARwAAuQgAABAAAAAmAAAACAAAAAGAAAAAAAAA"/>
              </a:ext>
            </a:extLst>
          </p:cNvSpPr>
          <p:nvPr>
            <p:ph type="title"/>
          </p:nvPr>
        </p:nvSpPr>
        <p:spPr>
          <a:xfrm>
            <a:off x="609600" y="274955"/>
            <a:ext cx="10972800" cy="1143000"/>
          </a:xfrm>
        </p:spPr>
        <p:txBody>
          <a:bodyPr/>
          <a:lstStyle/>
          <a:p>
            <a:pPr>
              <a:defRPr lang="en-GB"/>
            </a:pPr>
            <a:r>
              <a:rPr lang="de-DE" cap="non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7qP/aB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H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HIJAADjJAAAYQ0AABAAAAAmAAAACAAAAIGAAAAAAAAA"/>
              </a:ext>
            </a:extLst>
          </p:cNvSpPr>
          <p:nvPr>
            <p:ph idx="1"/>
          </p:nvPr>
        </p:nvSpPr>
        <p:spPr>
          <a:xfrm>
            <a:off x="609600" y="1535430"/>
            <a:ext cx="5386705" cy="63944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marL="0" indent="0">
              <a:buNone/>
              <a:defRPr lang="en-GB" sz="2400" b="1" cap="none"/>
            </a:lvl1pPr>
            <a:lvl2pPr marL="457200" indent="0">
              <a:buNone/>
              <a:defRPr lang="en-GB" sz="2000" b="1" cap="none"/>
            </a:lvl2pPr>
            <a:lvl3pPr marL="914400" indent="0">
              <a:buNone/>
              <a:defRPr lang="en-GB" sz="1800" b="1" cap="none"/>
            </a:lvl3pPr>
            <a:lvl4pPr marL="1371600" indent="0">
              <a:buNone/>
              <a:defRPr lang="en-GB" sz="1600" b="1" cap="none"/>
            </a:lvl4pPr>
            <a:lvl5pPr marL="1828800" indent="0">
              <a:buNone/>
              <a:defRPr lang="en-GB" sz="1600" b="1" cap="none"/>
            </a:lvl5pPr>
            <a:lvl6pPr marL="2286000" indent="0">
              <a:buNone/>
              <a:defRPr lang="en-GB" sz="1600" b="1" cap="none"/>
            </a:lvl6pPr>
            <a:lvl7pPr marL="2743200" indent="0">
              <a:buNone/>
              <a:defRPr lang="en-GB" sz="1600" b="1" cap="none"/>
            </a:lvl7pPr>
            <a:lvl8pPr marL="3200400" indent="0">
              <a:buNone/>
              <a:defRPr lang="en-GB" sz="1600" b="1" cap="none"/>
            </a:lvl8pPr>
            <a:lvl9pPr marL="3657600" indent="0">
              <a:buNone/>
              <a:defRPr lang="en-GB" sz="1600" b="1" cap="none"/>
            </a:lvl9pPr>
          </a:lstStyle>
          <a:p>
            <a:pPr>
              <a:defRPr lang="en-GB"/>
            </a:pPr>
            <a:r>
              <a:rPr lang="de-DE" cap="non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7qP/a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H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GENAADjJAAAsCUAABAAAAAmAAAACAAAAAGAAAAAAAAA"/>
              </a:ext>
            </a:extLst>
          </p:cNvSpPr>
          <p:nvPr>
            <p:ph idx="2"/>
          </p:nvPr>
        </p:nvSpPr>
        <p:spPr>
          <a:xfrm>
            <a:off x="609600" y="2174875"/>
            <a:ext cx="5386705" cy="3951605"/>
          </a:xfrm>
        </p:spPr>
        <p:txBody>
          <a:bodyPr/>
          <a:lstStyle>
            <a:lvl1pPr>
              <a:defRPr lang="en-GB" sz="2400" cap="none"/>
            </a:lvl1pPr>
            <a:lvl2pPr>
              <a:defRPr lang="en-GB" sz="2000" cap="none"/>
            </a:lvl2pPr>
            <a:lvl3pPr>
              <a:defRPr lang="en-GB" sz="1800" cap="none"/>
            </a:lvl3pPr>
            <a:lvl4pPr>
              <a:defRPr lang="en-GB" sz="1600" cap="none"/>
            </a:lvl4pPr>
            <a:lvl5pPr>
              <a:defRPr lang="en-GB" sz="1600" cap="none"/>
            </a:lvl5pPr>
            <a:lvl6pPr>
              <a:defRPr lang="en-GB" sz="1600" cap="none"/>
            </a:lvl6pPr>
            <a:lvl7pPr>
              <a:defRPr lang="en-GB" sz="1600" cap="none"/>
            </a:lvl7pPr>
            <a:lvl8pPr>
              <a:defRPr lang="en-GB" sz="1600" cap="none"/>
            </a:lvl8pPr>
            <a:lvl9pPr>
              <a:defRPr lang="en-GB" sz="1600" cap="none"/>
            </a:lvl9pPr>
          </a:lstStyle>
          <a:p>
            <a:pPr>
              <a:defRPr lang="en-GB"/>
            </a:pPr>
            <a:r>
              <a:rPr lang="de-DE" cap="none"/>
              <a:t>Textmasterformate durch Klicken bearbeiten</a:t>
            </a:r>
          </a:p>
          <a:p>
            <a:pPr lvl="1">
              <a:defRPr lang="en-GB"/>
            </a:pPr>
            <a:r>
              <a:rPr lang="de-DE" cap="none"/>
              <a:t>Zweite Ebene</a:t>
            </a:r>
          </a:p>
          <a:p>
            <a:pPr lvl="2">
              <a:defRPr lang="en-GB"/>
            </a:pPr>
            <a:r>
              <a:rPr lang="de-DE" cap="none"/>
              <a:t>Dritte Ebene</a:t>
            </a:r>
          </a:p>
          <a:p>
            <a:pPr lvl="3">
              <a:defRPr lang="en-GB"/>
            </a:pPr>
            <a:r>
              <a:rPr lang="de-DE" cap="none"/>
              <a:t>Vierte Ebene</a:t>
            </a:r>
          </a:p>
          <a:p>
            <a:pPr lvl="4">
              <a:defRPr lang="en-GB"/>
            </a:pPr>
            <a:r>
              <a:rPr lang="de-DE" cap="none"/>
              <a:t>Fünfte Ebene</a:t>
            </a:r>
          </a:p>
        </p:txBody>
      </p:sp>
      <p:sp>
        <p:nvSpPr>
          <p:cNvPr id="5" name="Textplatzhalter 4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7qP/aB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7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GSYAAHIJAABARwAAYQ0AABAAAAAmAAAACAAAAIGAAAAAAAAA"/>
              </a:ext>
            </a:extLst>
          </p:cNvSpPr>
          <p:nvPr>
            <p:ph idx="3"/>
          </p:nvPr>
        </p:nvSpPr>
        <p:spPr>
          <a:xfrm>
            <a:off x="6193155" y="1535430"/>
            <a:ext cx="5389245" cy="63944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marL="0" indent="0">
              <a:buNone/>
              <a:defRPr lang="en-GB" sz="2400" b="1" cap="none"/>
            </a:lvl1pPr>
            <a:lvl2pPr marL="457200" indent="0">
              <a:buNone/>
              <a:defRPr lang="en-GB" sz="2000" b="1" cap="none"/>
            </a:lvl2pPr>
            <a:lvl3pPr marL="914400" indent="0">
              <a:buNone/>
              <a:defRPr lang="en-GB" sz="1800" b="1" cap="none"/>
            </a:lvl3pPr>
            <a:lvl4pPr marL="1371600" indent="0">
              <a:buNone/>
              <a:defRPr lang="en-GB" sz="1600" b="1" cap="none"/>
            </a:lvl4pPr>
            <a:lvl5pPr marL="1828800" indent="0">
              <a:buNone/>
              <a:defRPr lang="en-GB" sz="1600" b="1" cap="none"/>
            </a:lvl5pPr>
            <a:lvl6pPr marL="2286000" indent="0">
              <a:buNone/>
              <a:defRPr lang="en-GB" sz="1600" b="1" cap="none"/>
            </a:lvl6pPr>
            <a:lvl7pPr marL="2743200" indent="0">
              <a:buNone/>
              <a:defRPr lang="en-GB" sz="1600" b="1" cap="none"/>
            </a:lvl7pPr>
            <a:lvl8pPr marL="3200400" indent="0">
              <a:buNone/>
              <a:defRPr lang="en-GB" sz="1600" b="1" cap="none"/>
            </a:lvl8pPr>
            <a:lvl9pPr marL="3657600" indent="0">
              <a:buNone/>
              <a:defRPr lang="en-GB" sz="1600" b="1" cap="none"/>
            </a:lvl9pPr>
          </a:lstStyle>
          <a:p>
            <a:pPr>
              <a:defRPr lang="en-GB"/>
            </a:pPr>
            <a:r>
              <a:rPr lang="de-DE" cap="non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7qP/a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r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GSYAAGENAABARwAAsCUAABAAAAAmAAAACAAAAAGAAAAAAAAA"/>
              </a:ext>
            </a:extLst>
          </p:cNvSpPr>
          <p:nvPr>
            <p:ph idx="4"/>
          </p:nvPr>
        </p:nvSpPr>
        <p:spPr>
          <a:xfrm>
            <a:off x="6193155" y="2174875"/>
            <a:ext cx="5389245" cy="3951605"/>
          </a:xfrm>
        </p:spPr>
        <p:txBody>
          <a:bodyPr/>
          <a:lstStyle>
            <a:lvl1pPr>
              <a:defRPr lang="en-GB" sz="2400" cap="none"/>
            </a:lvl1pPr>
            <a:lvl2pPr>
              <a:defRPr lang="en-GB" sz="2000" cap="none"/>
            </a:lvl2pPr>
            <a:lvl3pPr>
              <a:defRPr lang="en-GB" sz="1800" cap="none"/>
            </a:lvl3pPr>
            <a:lvl4pPr>
              <a:defRPr lang="en-GB" sz="1600" cap="none"/>
            </a:lvl4pPr>
            <a:lvl5pPr>
              <a:defRPr lang="en-GB" sz="1600" cap="none"/>
            </a:lvl5pPr>
            <a:lvl6pPr>
              <a:defRPr lang="en-GB" sz="1600" cap="none"/>
            </a:lvl6pPr>
            <a:lvl7pPr>
              <a:defRPr lang="en-GB" sz="1600" cap="none"/>
            </a:lvl7pPr>
            <a:lvl8pPr>
              <a:defRPr lang="en-GB" sz="1600" cap="none"/>
            </a:lvl8pPr>
            <a:lvl9pPr>
              <a:defRPr lang="en-GB" sz="1600" cap="none"/>
            </a:lvl9pPr>
          </a:lstStyle>
          <a:p>
            <a:pPr>
              <a:defRPr lang="en-GB"/>
            </a:pPr>
            <a:r>
              <a:rPr lang="de-DE" cap="none"/>
              <a:t>Textmasterformate durch Klicken bearbeiten</a:t>
            </a:r>
          </a:p>
          <a:p>
            <a:pPr lvl="1">
              <a:defRPr lang="en-GB"/>
            </a:pPr>
            <a:r>
              <a:rPr lang="de-DE" cap="none"/>
              <a:t>Zweite Ebene</a:t>
            </a:r>
          </a:p>
          <a:p>
            <a:pPr lvl="2">
              <a:defRPr lang="en-GB"/>
            </a:pPr>
            <a:r>
              <a:rPr lang="de-DE" cap="none"/>
              <a:t>Dritte Ebene</a:t>
            </a:r>
          </a:p>
          <a:p>
            <a:pPr lvl="3">
              <a:defRPr lang="en-GB"/>
            </a:pPr>
            <a:r>
              <a:rPr lang="de-DE" cap="none"/>
              <a:t>Vierte Ebene</a:t>
            </a:r>
          </a:p>
          <a:p>
            <a:pPr lvl="4">
              <a:defRPr lang="en-GB"/>
            </a:pPr>
            <a:r>
              <a:rPr lang="de-DE" cap="none"/>
              <a:t>Fünfte Ebene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extLst>
          <p:ext uri="smNativeData">
            <pr:smNativeData xmlns="smNativeData" xmlns:pr="smNativeData" xmlns:p15="http://schemas.microsoft.com/office/powerpoint/2012/main" val="7qP/aAAAAAC8AgAAAAAAAAYAAAAAAAAAAAAAAAAAAAAAAAAAAQAAAAAAAAAAAAAAAAAAAAAAAAAAAAAA" duo="7qP/aAAAAAAAAAAAAAAAAAAAAAA="/>
          </p:ext>
        </p:extLst>
      </p:transition>
    </mc:Choice>
    <mc:Fallback xmlns="">
      <p:transition spd="med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7qP/aAAAAAC8AgAAAAAAAAYAAAAAAAAAAAAAAAAAAAAAAAAAAQAAAAAAAAAAAAAAAAAAAAAAAAAAAAAA" duo="7qP/aAAAAAAAAAAAAAAAAAAAAAA="/>
          </p:ext>
        </p:extLst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7qP/a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H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K4BAAA9RwAAtggAABAAAAAmAAAACAAAAAGAAAAAAAAA"/>
              </a:ext>
            </a:extLst>
          </p:cNvSpPr>
          <p:nvPr>
            <p:ph type="title"/>
          </p:nvPr>
        </p:nvSpPr>
        <p:spPr>
          <a:xfrm>
            <a:off x="609600" y="273050"/>
            <a:ext cx="10970895" cy="1143000"/>
          </a:xfrm>
        </p:spPr>
        <p:txBody>
          <a:bodyPr/>
          <a:lstStyle/>
          <a:p>
            <a:pPr>
              <a:defRPr lang="en-GB"/>
            </a:pPr>
            <a:r>
              <a:rPr lang="de-DE" cap="none"/>
              <a:t>Titelmasterformat durch Klicken bearbeiten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extLst>
          <p:ext uri="smNativeData">
            <pr:smNativeData xmlns="smNativeData" xmlns:pr="smNativeData" xmlns:p15="http://schemas.microsoft.com/office/powerpoint/2012/main" val="7qP/aAAAAAC8AgAAAAAAAAYAAAAAAAAAAAAAAAAAAAAAAAAAAQAAAAAAAAAAAAAAAAAAAAAAAAAAAAAA" duo="7qP/aAAAAAAAAAAAAAAAAAAAAAA="/>
          </p:ext>
        </p:extLst>
      </p:transition>
    </mc:Choice>
    <mc:Fallback xmlns="">
      <p:transition spd="med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7qP/aAAAAAC8AgAAAAAAAAYAAAAAAAAAAAAAAAAAAAAAAAAAAQAAAAAAAAAAAAAAAAAAAAAAAAAAAAAA" duo="7qP/aAAAAAAAAAAAAAAAAAAAAAA="/>
          </p:ext>
        </p:extLst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extLst>
          <p:ext uri="smNativeData">
            <pr:smNativeData xmlns="smNativeData" xmlns:pr="smNativeData" xmlns:p15="http://schemas.microsoft.com/office/powerpoint/2012/main" val="7qP/aAAAAAC8AgAAAAAAAAYAAAAAAAAAAAAAAAAAAAAAAAAAAQAAAAAAAAAAAAAAAAAAAAAAAAAAAAAA" duo="7qP/aAAAAAAAAAAAAAAAAAAAAAA="/>
          </p:ext>
        </p:extLst>
      </p:transition>
    </mc:Choice>
    <mc:Fallback xmlns="">
      <p:transition spd="med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7qP/aAAAAAC8AgAAAAAAAAYAAAAAAAAAAAAAAAAAAAAAAAAAAQAAAAAAAAAAAAAAAAAAAAAAAAAAAAAA" duo="7qP/aAAAAAAAAAAAAAAAAAAAAAA="/>
          </p:ext>
        </p:extLst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7qP/aB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K4BAABtHAAA1AgAABAAAAAmAAAACAAAAIGAAAAAAAAA"/>
              </a:ext>
            </a:extLst>
          </p:cNvSpPr>
          <p:nvPr>
            <p:ph type="title"/>
          </p:nvPr>
        </p:nvSpPr>
        <p:spPr>
          <a:xfrm>
            <a:off x="609600" y="273050"/>
            <a:ext cx="4011295" cy="116205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algn="l">
              <a:defRPr lang="en-GB" sz="2000" b="1" cap="none"/>
            </a:lvl1pPr>
            <a:lvl2pPr>
              <a:defRPr lang="en-GB"/>
            </a:lvl2pPr>
            <a:lvl3pPr>
              <a:defRPr lang="en-GB"/>
            </a:lvl3pPr>
            <a:lvl4pPr>
              <a:defRPr lang="en-GB"/>
            </a:lvl4pPr>
            <a:lvl5pPr>
              <a:defRPr lang="en-GB"/>
            </a:lvl5pPr>
            <a:lvl6pPr>
              <a:defRPr lang="en-GB"/>
            </a:lvl6pPr>
            <a:lvl7pPr>
              <a:defRPr lang="en-GB"/>
            </a:lvl7pPr>
            <a:lvl8pPr>
              <a:defRPr lang="en-GB"/>
            </a:lvl8pPr>
            <a:lvl9pPr>
              <a:defRPr lang="en-GB"/>
            </a:lvl9pPr>
          </a:lstStyle>
          <a:p>
            <a:pPr>
              <a:defRPr lang="en-GB"/>
            </a:pPr>
            <a:r>
              <a:rPr lang="de-DE" cap="non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7qP/a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JgG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Ux0AAK4BAABARwAAsCUAABAAAAAmAAAACAAAAAGAAAAAAAAA"/>
              </a:ext>
            </a:extLst>
          </p:cNvSpPr>
          <p:nvPr>
            <p:ph idx="1"/>
          </p:nvPr>
        </p:nvSpPr>
        <p:spPr>
          <a:xfrm>
            <a:off x="4766945" y="273050"/>
            <a:ext cx="6815455" cy="5853430"/>
          </a:xfrm>
        </p:spPr>
        <p:txBody>
          <a:bodyPr/>
          <a:lstStyle>
            <a:lvl1pPr>
              <a:defRPr lang="en-GB" sz="3200" cap="none"/>
            </a:lvl1pPr>
            <a:lvl2pPr>
              <a:defRPr lang="en-GB" sz="2800" cap="none"/>
            </a:lvl2pPr>
            <a:lvl3pPr>
              <a:defRPr lang="en-GB" sz="2400" cap="none"/>
            </a:lvl3pPr>
            <a:lvl4pPr>
              <a:defRPr lang="en-GB" sz="2000" cap="none"/>
            </a:lvl4pPr>
            <a:lvl5pPr>
              <a:defRPr lang="en-GB" sz="2000" cap="none"/>
            </a:lvl5pPr>
            <a:lvl6pPr>
              <a:defRPr lang="en-GB" sz="2000" cap="none"/>
            </a:lvl6pPr>
            <a:lvl7pPr>
              <a:defRPr lang="en-GB" sz="2000" cap="none"/>
            </a:lvl7pPr>
            <a:lvl8pPr>
              <a:defRPr lang="en-GB" sz="2000" cap="none"/>
            </a:lvl8pPr>
            <a:lvl9pPr>
              <a:defRPr lang="en-GB" sz="2000" cap="none"/>
            </a:lvl9pPr>
          </a:lstStyle>
          <a:p>
            <a:pPr>
              <a:defRPr lang="en-GB"/>
            </a:pPr>
            <a:r>
              <a:rPr lang="de-DE" cap="none"/>
              <a:t>Textmasterformate durch Klicken bearbeiten</a:t>
            </a:r>
          </a:p>
          <a:p>
            <a:pPr lvl="1">
              <a:defRPr lang="en-GB"/>
            </a:pPr>
            <a:r>
              <a:rPr lang="de-DE" cap="none"/>
              <a:t>Zweite Ebene</a:t>
            </a:r>
          </a:p>
          <a:p>
            <a:pPr lvl="2">
              <a:defRPr lang="en-GB"/>
            </a:pPr>
            <a:r>
              <a:rPr lang="de-DE" cap="none"/>
              <a:t>Dritte Ebene</a:t>
            </a:r>
          </a:p>
          <a:p>
            <a:pPr lvl="3">
              <a:defRPr lang="en-GB"/>
            </a:pPr>
            <a:r>
              <a:rPr lang="de-DE" cap="none"/>
              <a:t>Vierte Ebene</a:t>
            </a:r>
          </a:p>
          <a:p>
            <a:pPr lvl="4">
              <a:defRPr lang="en-GB"/>
            </a:pPr>
            <a:r>
              <a:rPr lang="de-DE" cap="none"/>
              <a:t>Fünfte Ebene</a:t>
            </a:r>
          </a:p>
        </p:txBody>
      </p:sp>
      <p:sp>
        <p:nvSpPr>
          <p:cNvPr id="4" name="Textplatzhalter 3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7qP/a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NQIAABtHAAAsCUAABAAAAAmAAAACAAAAAGAAAAAAAAA"/>
              </a:ext>
            </a:extLst>
          </p:cNvSpPr>
          <p:nvPr>
            <p:ph idx="2"/>
          </p:nvPr>
        </p:nvSpPr>
        <p:spPr>
          <a:xfrm>
            <a:off x="609600" y="1435100"/>
            <a:ext cx="4011295" cy="4691380"/>
          </a:xfrm>
        </p:spPr>
        <p:txBody>
          <a:bodyPr/>
          <a:lstStyle>
            <a:lvl1pPr marL="0" indent="0">
              <a:buNone/>
              <a:defRPr lang="en-GB" sz="1400" cap="none"/>
            </a:lvl1pPr>
            <a:lvl2pPr marL="457200" indent="0">
              <a:buNone/>
              <a:defRPr lang="en-GB" sz="1200" cap="none"/>
            </a:lvl2pPr>
            <a:lvl3pPr marL="914400" indent="0">
              <a:buNone/>
              <a:defRPr lang="en-GB" sz="1000" cap="none"/>
            </a:lvl3pPr>
            <a:lvl4pPr marL="1371600" indent="0">
              <a:buNone/>
              <a:defRPr lang="en-GB" sz="900" cap="none"/>
            </a:lvl4pPr>
            <a:lvl5pPr marL="1828800" indent="0">
              <a:buNone/>
              <a:defRPr lang="en-GB" sz="900" cap="none"/>
            </a:lvl5pPr>
            <a:lvl6pPr marL="2286000" indent="0">
              <a:buNone/>
              <a:defRPr lang="en-GB" sz="900" cap="none"/>
            </a:lvl6pPr>
            <a:lvl7pPr marL="2743200" indent="0">
              <a:buNone/>
              <a:defRPr lang="en-GB" sz="900" cap="none"/>
            </a:lvl7pPr>
            <a:lvl8pPr marL="3200400" indent="0">
              <a:buNone/>
              <a:defRPr lang="en-GB" sz="900" cap="none"/>
            </a:lvl8pPr>
            <a:lvl9pPr marL="3657600" indent="0">
              <a:buNone/>
              <a:defRPr lang="en-GB" sz="900" cap="none"/>
            </a:lvl9pPr>
          </a:lstStyle>
          <a:p>
            <a:pPr>
              <a:defRPr lang="en-GB"/>
            </a:pPr>
            <a:r>
              <a:rPr lang="de-DE" cap="none"/>
              <a:t>Textmasterformate durch Klicken bearbeiten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extLst>
          <p:ext uri="smNativeData">
            <pr:smNativeData xmlns="smNativeData" xmlns:pr="smNativeData" xmlns:p15="http://schemas.microsoft.com/office/powerpoint/2012/main" val="7qP/aAAAAAC8AgAAAAAAAAYAAAAAAAAAAAAAAAAAAAAAAAAAAQAAAAAAAAAAAAAAAAAAAAAAAAAAAAAA" duo="7qP/aAAAAAAAAAAAAAAAAAAAAAA="/>
          </p:ext>
        </p:extLst>
      </p:transition>
    </mc:Choice>
    <mc:Fallback xmlns="">
      <p:transition spd="med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7qP/aAAAAAC8AgAAAAAAAAYAAAAAAAAAAAAAAAAAAAAAAAAAAQAAAAAAAAAAAAAAAAAAAAAAAAAAAAAA" duo="7qP/aAAAAAAAAAAAAAAAAAAAAAA="/>
          </p:ext>
        </p:extLst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7qP/aB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n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sw4AAIgdAACzOwAABSEAABAAAAAmAAAACAAAAIGAAAAAAAAA"/>
              </a:ext>
            </a:extLst>
          </p:cNvSpPr>
          <p:nvPr>
            <p:ph type="title"/>
          </p:nvPr>
        </p:nvSpPr>
        <p:spPr>
          <a:xfrm>
            <a:off x="2389505" y="4800600"/>
            <a:ext cx="7315200" cy="56705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algn="l">
              <a:defRPr lang="en-GB" sz="2000" b="1" cap="none"/>
            </a:lvl1pPr>
            <a:lvl2pPr>
              <a:defRPr lang="en-GB"/>
            </a:lvl2pPr>
            <a:lvl3pPr>
              <a:defRPr lang="en-GB"/>
            </a:lvl3pPr>
            <a:lvl4pPr>
              <a:defRPr lang="en-GB"/>
            </a:lvl4pPr>
            <a:lvl5pPr>
              <a:defRPr lang="en-GB"/>
            </a:lvl5pPr>
            <a:lvl6pPr>
              <a:defRPr lang="en-GB"/>
            </a:lvl6pPr>
            <a:lvl7pPr>
              <a:defRPr lang="en-GB"/>
            </a:lvl7pPr>
            <a:lvl8pPr>
              <a:defRPr lang="en-GB"/>
            </a:lvl8pPr>
            <a:lvl9pPr>
              <a:defRPr lang="en-GB"/>
            </a:lvl9pPr>
          </a:lstStyle>
          <a:p>
            <a:pPr>
              <a:defRPr lang="en-GB"/>
            </a:pPr>
            <a:r>
              <a:rPr lang="de-DE" cap="non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7qP/a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7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sw4AAMUDAACzOwAAFR0AABAAAAAmAAAACAAAAAGAAAAAAAAA"/>
              </a:ext>
            </a:extLst>
          </p:cNvSpPr>
          <p:nvPr>
            <p:ph type="pic" idx="1"/>
          </p:nvPr>
        </p:nvSpPr>
        <p:spPr>
          <a:xfrm>
            <a:off x="2389505" y="612775"/>
            <a:ext cx="7315200" cy="4114800"/>
          </a:xfrm>
        </p:spPr>
        <p:txBody>
          <a:bodyPr/>
          <a:lstStyle>
            <a:lvl1pPr marL="0" indent="0">
              <a:buNone/>
              <a:defRPr lang="en-GB" sz="3200" cap="none"/>
            </a:lvl1pPr>
            <a:lvl2pPr marL="457200" indent="0">
              <a:buNone/>
              <a:defRPr lang="en-GB" sz="2800" cap="none"/>
            </a:lvl2pPr>
            <a:lvl3pPr marL="914400" indent="0">
              <a:buNone/>
              <a:defRPr lang="en-GB" sz="2400" cap="none"/>
            </a:lvl3pPr>
            <a:lvl4pPr marL="1371600" indent="0">
              <a:buNone/>
              <a:defRPr lang="en-GB" sz="2000" cap="none"/>
            </a:lvl4pPr>
            <a:lvl5pPr marL="1828800" indent="0">
              <a:buNone/>
              <a:defRPr lang="en-GB" sz="2000" cap="none"/>
            </a:lvl5pPr>
            <a:lvl6pPr marL="2286000" indent="0">
              <a:buNone/>
              <a:defRPr lang="en-GB" sz="2000" cap="none"/>
            </a:lvl6pPr>
            <a:lvl7pPr marL="2743200" indent="0">
              <a:buNone/>
              <a:defRPr lang="en-GB" sz="2000" cap="none"/>
            </a:lvl7pPr>
            <a:lvl8pPr marL="3200400" indent="0">
              <a:buNone/>
              <a:defRPr lang="en-GB" sz="2000" cap="none"/>
            </a:lvl8pPr>
            <a:lvl9pPr marL="3657600" indent="0">
              <a:buNone/>
              <a:defRPr lang="en-GB" sz="2000" cap="none"/>
            </a:lvl9pPr>
          </a:lstStyle>
          <a:p>
            <a:pPr>
              <a:defRPr lang="en-GB"/>
            </a:pPr>
            <a:endParaRPr cap="none" noProof="1"/>
          </a:p>
        </p:txBody>
      </p:sp>
      <p:sp>
        <p:nvSpPr>
          <p:cNvPr id="4" name="Textplatzhalter 3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7qP/a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L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sw4AAAUhAACzOwAA+CUAABAAAAAmAAAACAAAAAGAAAAAAAAA"/>
              </a:ext>
            </a:extLst>
          </p:cNvSpPr>
          <p:nvPr>
            <p:ph idx="2"/>
          </p:nvPr>
        </p:nvSpPr>
        <p:spPr>
          <a:xfrm>
            <a:off x="2389505" y="5367655"/>
            <a:ext cx="7315200" cy="804545"/>
          </a:xfrm>
        </p:spPr>
        <p:txBody>
          <a:bodyPr/>
          <a:lstStyle>
            <a:lvl1pPr marL="0" indent="0">
              <a:buNone/>
              <a:defRPr lang="en-GB" sz="1400" cap="none"/>
            </a:lvl1pPr>
            <a:lvl2pPr marL="457200" indent="0">
              <a:buNone/>
              <a:defRPr lang="en-GB" sz="1200" cap="none"/>
            </a:lvl2pPr>
            <a:lvl3pPr marL="914400" indent="0">
              <a:buNone/>
              <a:defRPr lang="en-GB" sz="1000" cap="none"/>
            </a:lvl3pPr>
            <a:lvl4pPr marL="1371600" indent="0">
              <a:buNone/>
              <a:defRPr lang="en-GB" sz="900" cap="none"/>
            </a:lvl4pPr>
            <a:lvl5pPr marL="1828800" indent="0">
              <a:buNone/>
              <a:defRPr lang="en-GB" sz="900" cap="none"/>
            </a:lvl5pPr>
            <a:lvl6pPr marL="2286000" indent="0">
              <a:buNone/>
              <a:defRPr lang="en-GB" sz="900" cap="none"/>
            </a:lvl6pPr>
            <a:lvl7pPr marL="2743200" indent="0">
              <a:buNone/>
              <a:defRPr lang="en-GB" sz="900" cap="none"/>
            </a:lvl7pPr>
            <a:lvl8pPr marL="3200400" indent="0">
              <a:buNone/>
              <a:defRPr lang="en-GB" sz="900" cap="none"/>
            </a:lvl8pPr>
            <a:lvl9pPr marL="3657600" indent="0">
              <a:buNone/>
              <a:defRPr lang="en-GB" sz="900" cap="none"/>
            </a:lvl9pPr>
          </a:lstStyle>
          <a:p>
            <a:pPr>
              <a:defRPr lang="en-GB"/>
            </a:pPr>
            <a:r>
              <a:rPr lang="de-DE" cap="none"/>
              <a:t>Textmasterformate durch Klicken bearbeiten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extLst>
          <p:ext uri="smNativeData">
            <pr:smNativeData xmlns="smNativeData" xmlns:pr="smNativeData" xmlns:p15="http://schemas.microsoft.com/office/powerpoint/2012/main" val="7qP/aAAAAAC8AgAAAAAAAAYAAAAAAAAAAAAAAAAAAAAAAAAAAQAAAAAAAAAAAAAAAAAAAAAAAAAAAAAA" duo="7qP/aAAAAAAAAAAAAAAAAAAAAAA="/>
          </p:ext>
        </p:extLst>
      </p:transition>
    </mc:Choice>
    <mc:Fallback xmlns="">
      <p:transition spd="med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7qP/aAAAAAC8AgAAAAAAAAYAAAAAAAAAAAAAAAAAAAAAAAAAAQAAAAAAAAAAAAAAAAAAAAAAAAAAAAAA" duo="7qP/aAAAAAAAAAAAAAAAAAAAAAA="/>
          </p:ext>
        </p:extLst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7qP/aBMAAAAlAAAAZAAAAA0AAAAAjgAAAEcAAACOAAAARw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MyZBf///wEAAAAAAAAAAAAAAAAAAAAAAAAAAAAAAAAAAAAAAAAAAAAAAAJ/f38AgICAA8zMzADAwP8Af39/AAAAAAAAAAAAAAAAAAAAAAAAAAAAIQAAABgAAAAUAAAAlQ0AAFocAACVOgAAYiMAABAAAAAmAAAACAAAAP//////////"/>
              </a:ext>
            </a:extLst>
          </p:cNvSpPr>
          <p:nvPr/>
        </p:nvSpPr>
        <p:spPr>
          <a:xfrm>
            <a:off x="2207895" y="4608830"/>
            <a:ext cx="73152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170" tIns="45085" rIns="90170" bIns="45085" numCol="1" spcCol="215900" anchor="ctr"/>
          <a:lstStyle>
            <a:lvl1pPr defTabSz="449580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lang="en-GB" u="sng" cap="none">
                <a:solidFill>
                  <a:schemeClr val="tx1"/>
                </a:solidFill>
                <a:latin typeface="Arial" pitchFamily="2" charset="0"/>
                <a:ea typeface="Microsoft YaHei" pitchFamily="2" charset="0"/>
                <a:cs typeface="Arial" pitchFamily="2" charset="0"/>
              </a:defRPr>
            </a:lvl1pPr>
            <a:lvl2pPr defTabSz="449580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lang="en-GB" u="sng" cap="none">
                <a:solidFill>
                  <a:schemeClr val="tx1"/>
                </a:solidFill>
                <a:latin typeface="Arial" pitchFamily="2" charset="0"/>
                <a:ea typeface="Microsoft YaHei" pitchFamily="2" charset="0"/>
                <a:cs typeface="Arial" pitchFamily="2" charset="0"/>
              </a:defRPr>
            </a:lvl2pPr>
            <a:lvl3pPr defTabSz="449580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lang="en-GB" u="sng" cap="none">
                <a:solidFill>
                  <a:schemeClr val="tx1"/>
                </a:solidFill>
                <a:latin typeface="Arial" pitchFamily="2" charset="0"/>
                <a:ea typeface="Microsoft YaHei" pitchFamily="2" charset="0"/>
                <a:cs typeface="Arial" pitchFamily="2" charset="0"/>
              </a:defRPr>
            </a:lvl3pPr>
            <a:lvl4pPr defTabSz="449580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lang="en-GB" u="sng" cap="none">
                <a:solidFill>
                  <a:schemeClr val="tx1"/>
                </a:solidFill>
                <a:latin typeface="Arial" pitchFamily="2" charset="0"/>
                <a:ea typeface="Microsoft YaHei" pitchFamily="2" charset="0"/>
                <a:cs typeface="Arial" pitchFamily="2" charset="0"/>
              </a:defRPr>
            </a:lvl4pPr>
            <a:lvl5pPr defTabSz="449580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lang="en-GB" u="sng" cap="none">
                <a:solidFill>
                  <a:schemeClr val="tx1"/>
                </a:solidFill>
                <a:latin typeface="Arial" pitchFamily="2" charset="0"/>
                <a:ea typeface="Microsoft YaHei" pitchFamily="2" charset="0"/>
                <a:cs typeface="Arial" pitchFamily="2" charset="0"/>
              </a:defRPr>
            </a:lvl5pPr>
            <a:lvl6pPr marL="2514600" indent="-228600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lang="en-GB" u="sng" cap="none">
                <a:solidFill>
                  <a:schemeClr val="tx1"/>
                </a:solidFill>
                <a:latin typeface="Arial" pitchFamily="2" charset="0"/>
                <a:ea typeface="Microsoft YaHei" pitchFamily="2" charset="0"/>
                <a:cs typeface="Arial" pitchFamily="2" charset="0"/>
              </a:defRPr>
            </a:lvl6pPr>
            <a:lvl7pPr marL="2971800" indent="-228600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lang="en-GB" u="sng" cap="none">
                <a:solidFill>
                  <a:schemeClr val="tx1"/>
                </a:solidFill>
                <a:latin typeface="Arial" pitchFamily="2" charset="0"/>
                <a:ea typeface="Microsoft YaHei" pitchFamily="2" charset="0"/>
                <a:cs typeface="Arial" pitchFamily="2" charset="0"/>
              </a:defRPr>
            </a:lvl7pPr>
            <a:lvl8pPr marL="3429000" indent="-228600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lang="en-GB" u="sng" cap="none">
                <a:solidFill>
                  <a:schemeClr val="tx1"/>
                </a:solidFill>
                <a:latin typeface="Arial" pitchFamily="2" charset="0"/>
                <a:ea typeface="Microsoft YaHei" pitchFamily="2" charset="0"/>
                <a:cs typeface="Arial" pitchFamily="2" charset="0"/>
              </a:defRPr>
            </a:lvl8pPr>
            <a:lvl9pPr marL="3886200" indent="-228600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lang="en-GB" u="sng" cap="none">
                <a:solidFill>
                  <a:schemeClr val="tx1"/>
                </a:solidFill>
                <a:latin typeface="Arial" pitchFamily="2" charset="0"/>
                <a:ea typeface="Microsoft YaHei" pitchFamily="2" charset="0"/>
                <a:cs typeface="Arial" pitchFamily="2" charset="0"/>
              </a:defRPr>
            </a:lvl9pPr>
          </a:lstStyle>
          <a:p>
            <a:pPr>
              <a:lnSpc>
                <a:spcPct val="100000"/>
              </a:lnSpc>
              <a:defRPr lang="en-GB"/>
            </a:pPr>
            <a:endParaRPr lang="de-DE" sz="4000" b="1" u="none" cap="none">
              <a:solidFill>
                <a:srgbClr val="00CC00"/>
              </a:solidFill>
              <a:latin typeface="Verdana" pitchFamily="2" charset="0"/>
              <a:ea typeface="Microsoft YaHei" pitchFamily="2" charset="0"/>
              <a:cs typeface="Arial" pitchFamily="2" charset="0"/>
            </a:endParaRPr>
          </a:p>
        </p:txBody>
      </p:sp>
      <p:pic>
        <p:nvPicPr>
          <p:cNvPr id="3" name="Picture 2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7qP/aBMAAAAlAAAAEQAAAC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ADMmQX///8BAAAAAAAAAAAAAAAAAAAAAAAAAAAAAAAAAAAAAAAAAAAAAAACf39/AICAgAPMzMwAwMD/AH9/fwAAAAAAAAAAAAAAAAD///8AAAAAACEAAAAYAAAAFAAAADMAAABVIgAAIw0AAPspAAAQAAAAJgAAAAgAAAD//////////w=="/>
              </a:ext>
            </a:extLst>
          </p:cNvPicPr>
          <p:nvPr/>
        </p:nvPicPr>
        <p:blipFill>
          <a:blip r:embed="rId14"/>
          <a:stretch>
            <a:fillRect/>
          </a:stretch>
        </p:blipFill>
        <p:spPr>
          <a:xfrm>
            <a:off x="32385" y="5581015"/>
            <a:ext cx="2103120" cy="124333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  <p:extLst>
          <p:ext uri="smNativeData">
            <pr:smNativeData xmlns="smNativeData" xmlns:pr="smNativeData" xmlns:p15="http://schemas.microsoft.com/office/powerpoint/2012/main" val="7qP/aAAAAAC8AgAAAAAAAAYAAAAAAAAAAAAAAAAAAAAAAAAAAQAAAAAAAAAAAAAAAAAAAAAAAAAAAAAA" duo="7qP/aAAAAAAAAAAAAAAAAAAAAAA="/>
          </p:ext>
        </p:extLst>
      </p:transition>
    </mc:Choice>
    <mc:Fallback xmlns="">
      <p:transition spd="med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7qP/aAAAAAC8AgAAAAAAAAYAAAAAAAAAAAAAAAAAAAAAAAAAAQAAAAAAAAAAAAAAAAAAAAAAAAAAAAAA" duo="7qP/aAAAAAAAAAAAAAAAAAAAAAA="/>
          </p:ext>
        </p:extLst>
      </p:transition>
    </mc:Fallback>
  </mc:AlternateContent>
  <p:hf sldNum="0" hdr="0" ftr="0" dt="0"/>
  <p:txStyles>
    <p:titleStyle>
      <a:lvl1pPr marL="0" marR="0" indent="0" algn="l" defTabSz="449580">
        <a:lnSpc>
          <a:spcPct val="93000"/>
        </a:lnSpc>
        <a:spcBef>
          <a:spcPts val="0"/>
        </a:spcBef>
        <a:spcAft>
          <a:spcPts val="0"/>
        </a:spcAft>
        <a:buNone/>
        <a:tabLst/>
        <a:defRPr lang="en-GB" sz="4000" b="0" i="0" u="sng" strike="noStrike" kern="1" cap="none" spc="0" baseline="0">
          <a:solidFill>
            <a:srgbClr val="FFFFFF"/>
          </a:solidFill>
          <a:effectLst/>
          <a:latin typeface="Arial" pitchFamily="2" charset="0"/>
          <a:ea typeface="Microsoft YaHei" pitchFamily="2" charset="0"/>
          <a:cs typeface="Arial" pitchFamily="2" charset="0"/>
        </a:defRPr>
      </a:lvl1pPr>
      <a:lvl2pPr marL="742950" marR="0" indent="-285750" algn="l" defTabSz="449580">
        <a:lnSpc>
          <a:spcPct val="93000"/>
        </a:lnSpc>
        <a:spcBef>
          <a:spcPts val="0"/>
        </a:spcBef>
        <a:spcAft>
          <a:spcPts val="0"/>
        </a:spcAft>
        <a:buNone/>
        <a:tabLst/>
        <a:defRPr lang="en-GB" sz="4000" b="0" i="0" u="sng" strike="noStrike" kern="1" cap="none" spc="0" baseline="0">
          <a:solidFill>
            <a:srgbClr val="FFFFFF"/>
          </a:solidFill>
          <a:effectLst/>
          <a:latin typeface="Arial" pitchFamily="2" charset="0"/>
          <a:ea typeface="Microsoft YaHei" pitchFamily="2" charset="0"/>
          <a:cs typeface="Arial" pitchFamily="2" charset="0"/>
        </a:defRPr>
      </a:lvl2pPr>
      <a:lvl3pPr marL="1143000" marR="0" indent="-228600" algn="l" defTabSz="449580">
        <a:lnSpc>
          <a:spcPct val="93000"/>
        </a:lnSpc>
        <a:spcBef>
          <a:spcPts val="0"/>
        </a:spcBef>
        <a:spcAft>
          <a:spcPts val="0"/>
        </a:spcAft>
        <a:buNone/>
        <a:tabLst/>
        <a:defRPr lang="en-GB" sz="4000" b="0" i="0" u="sng" strike="noStrike" kern="1" cap="none" spc="0" baseline="0">
          <a:solidFill>
            <a:srgbClr val="FFFFFF"/>
          </a:solidFill>
          <a:effectLst/>
          <a:latin typeface="Arial" pitchFamily="2" charset="0"/>
          <a:ea typeface="Microsoft YaHei" pitchFamily="2" charset="0"/>
          <a:cs typeface="Arial" pitchFamily="2" charset="0"/>
        </a:defRPr>
      </a:lvl3pPr>
      <a:lvl4pPr marL="1600200" marR="0" indent="-228600" algn="l" defTabSz="449580">
        <a:lnSpc>
          <a:spcPct val="93000"/>
        </a:lnSpc>
        <a:spcBef>
          <a:spcPts val="0"/>
        </a:spcBef>
        <a:spcAft>
          <a:spcPts val="0"/>
        </a:spcAft>
        <a:buNone/>
        <a:tabLst/>
        <a:defRPr lang="en-GB" sz="4000" b="0" i="0" u="sng" strike="noStrike" kern="1" cap="none" spc="0" baseline="0">
          <a:solidFill>
            <a:srgbClr val="FFFFFF"/>
          </a:solidFill>
          <a:effectLst/>
          <a:latin typeface="Arial" pitchFamily="2" charset="0"/>
          <a:ea typeface="Microsoft YaHei" pitchFamily="2" charset="0"/>
          <a:cs typeface="Arial" pitchFamily="2" charset="0"/>
        </a:defRPr>
      </a:lvl4pPr>
      <a:lvl5pPr marL="2057400" marR="0" indent="-228600" algn="l" defTabSz="449580">
        <a:lnSpc>
          <a:spcPct val="93000"/>
        </a:lnSpc>
        <a:spcBef>
          <a:spcPts val="0"/>
        </a:spcBef>
        <a:spcAft>
          <a:spcPts val="0"/>
        </a:spcAft>
        <a:buNone/>
        <a:tabLst/>
        <a:defRPr lang="en-GB" sz="4000" b="0" i="0" u="sng" strike="noStrike" kern="1" cap="none" spc="0" baseline="0">
          <a:solidFill>
            <a:srgbClr val="FFFFFF"/>
          </a:solidFill>
          <a:effectLst/>
          <a:latin typeface="Arial" pitchFamily="2" charset="0"/>
          <a:ea typeface="Microsoft YaHei" pitchFamily="2" charset="0"/>
          <a:cs typeface="Arial" pitchFamily="2" charset="0"/>
        </a:defRPr>
      </a:lvl5pPr>
      <a:lvl6pPr marL="2514600" marR="0" indent="-228600" algn="l" defTabSz="449580">
        <a:lnSpc>
          <a:spcPct val="93000"/>
        </a:lnSpc>
        <a:spcBef>
          <a:spcPts val="0"/>
        </a:spcBef>
        <a:spcAft>
          <a:spcPts val="0"/>
        </a:spcAft>
        <a:buNone/>
        <a:tabLst/>
        <a:defRPr lang="en-GB" sz="4000" b="0" i="0" u="sng" strike="noStrike" kern="1" cap="none" spc="0" baseline="0">
          <a:solidFill>
            <a:srgbClr val="FFFFFF"/>
          </a:solidFill>
          <a:effectLst/>
          <a:latin typeface="Arial" pitchFamily="2" charset="0"/>
          <a:ea typeface="Microsoft YaHei" pitchFamily="2" charset="0"/>
          <a:cs typeface="Arial" pitchFamily="2" charset="0"/>
        </a:defRPr>
      </a:lvl6pPr>
      <a:lvl7pPr marL="2971800" marR="0" indent="-228600" algn="l" defTabSz="449580">
        <a:lnSpc>
          <a:spcPct val="93000"/>
        </a:lnSpc>
        <a:spcBef>
          <a:spcPts val="0"/>
        </a:spcBef>
        <a:spcAft>
          <a:spcPts val="0"/>
        </a:spcAft>
        <a:buNone/>
        <a:tabLst/>
        <a:defRPr lang="en-GB" sz="4000" b="0" i="0" u="sng" strike="noStrike" kern="1" cap="none" spc="0" baseline="0">
          <a:solidFill>
            <a:srgbClr val="FFFFFF"/>
          </a:solidFill>
          <a:effectLst/>
          <a:latin typeface="Arial" pitchFamily="2" charset="0"/>
          <a:ea typeface="Microsoft YaHei" pitchFamily="2" charset="0"/>
          <a:cs typeface="Arial" pitchFamily="2" charset="0"/>
        </a:defRPr>
      </a:lvl7pPr>
      <a:lvl8pPr marL="3429000" marR="0" indent="-228600" algn="l" defTabSz="449580">
        <a:lnSpc>
          <a:spcPct val="93000"/>
        </a:lnSpc>
        <a:spcBef>
          <a:spcPts val="0"/>
        </a:spcBef>
        <a:spcAft>
          <a:spcPts val="0"/>
        </a:spcAft>
        <a:buNone/>
        <a:tabLst/>
        <a:defRPr lang="en-GB" sz="4000" b="0" i="0" u="sng" strike="noStrike" kern="1" cap="none" spc="0" baseline="0">
          <a:solidFill>
            <a:srgbClr val="FFFFFF"/>
          </a:solidFill>
          <a:effectLst/>
          <a:latin typeface="Arial" pitchFamily="2" charset="0"/>
          <a:ea typeface="Microsoft YaHei" pitchFamily="2" charset="0"/>
          <a:cs typeface="Arial" pitchFamily="2" charset="0"/>
        </a:defRPr>
      </a:lvl8pPr>
      <a:lvl9pPr marL="3886200" marR="0" indent="-228600" algn="l" defTabSz="449580">
        <a:lnSpc>
          <a:spcPct val="93000"/>
        </a:lnSpc>
        <a:spcBef>
          <a:spcPts val="0"/>
        </a:spcBef>
        <a:spcAft>
          <a:spcPts val="0"/>
        </a:spcAft>
        <a:buNone/>
        <a:tabLst/>
        <a:defRPr lang="en-GB" sz="4000" b="0" i="0" u="sng" strike="noStrike" kern="1" cap="none" spc="0" baseline="0">
          <a:solidFill>
            <a:srgbClr val="FFFFFF"/>
          </a:solidFill>
          <a:effectLst/>
          <a:latin typeface="Arial" pitchFamily="2" charset="0"/>
          <a:ea typeface="Microsoft YaHei" pitchFamily="2" charset="0"/>
          <a:cs typeface="Arial" pitchFamily="2" charset="0"/>
        </a:defRPr>
      </a:lvl9pPr>
    </p:titleStyle>
    <p:bodyStyle>
      <a:lvl1pPr marL="342900" marR="0" indent="-342900" algn="l" defTabSz="449580">
        <a:lnSpc>
          <a:spcPct val="106000"/>
        </a:lnSpc>
        <a:spcBef>
          <a:spcPts val="0"/>
        </a:spcBef>
        <a:spcAft>
          <a:spcPts val="1425"/>
        </a:spcAft>
        <a:buClr>
          <a:srgbClr val="000000"/>
        </a:buClr>
        <a:buSzTx/>
        <a:buFont typeface="Times New Roman" pitchFamily="1" charset="0"/>
        <a:buChar char="•"/>
        <a:tabLst/>
        <a:defRPr lang="en-GB" sz="2600" b="0" i="0" u="sng" strike="noStrike" kern="1" cap="none" spc="0" baseline="0">
          <a:solidFill>
            <a:srgbClr val="FFFFFF"/>
          </a:solidFill>
          <a:effectLst/>
          <a:latin typeface="Verdana" pitchFamily="2" charset="0"/>
          <a:ea typeface="Microsoft YaHei" pitchFamily="2" charset="0"/>
          <a:cs typeface="Verdana" pitchFamily="2" charset="0"/>
        </a:defRPr>
      </a:lvl1pPr>
      <a:lvl2pPr marL="742950" marR="0" indent="-285750" algn="l" defTabSz="449580">
        <a:lnSpc>
          <a:spcPct val="98000"/>
        </a:lnSpc>
        <a:spcBef>
          <a:spcPts val="0"/>
        </a:spcBef>
        <a:spcAft>
          <a:spcPts val="1135"/>
        </a:spcAft>
        <a:buClr>
          <a:srgbClr val="000000"/>
        </a:buClr>
        <a:buSzTx/>
        <a:buFont typeface="Times New Roman" pitchFamily="1" charset="0"/>
        <a:buChar char="–"/>
        <a:tabLst/>
        <a:defRPr lang="en-GB" sz="2200" b="0" i="0" u="sng" strike="noStrike" kern="1" cap="none" spc="0" baseline="0">
          <a:solidFill>
            <a:srgbClr val="FFFFFF"/>
          </a:solidFill>
          <a:effectLst/>
          <a:latin typeface="Arial" pitchFamily="2" charset="0"/>
          <a:ea typeface="Microsoft YaHei" pitchFamily="2" charset="0"/>
          <a:cs typeface="Arial" pitchFamily="2" charset="0"/>
        </a:defRPr>
      </a:lvl2pPr>
      <a:lvl3pPr marL="1143000" marR="0" indent="-228600" algn="l" defTabSz="449580">
        <a:lnSpc>
          <a:spcPct val="98000"/>
        </a:lnSpc>
        <a:spcBef>
          <a:spcPts val="0"/>
        </a:spcBef>
        <a:spcAft>
          <a:spcPts val="850"/>
        </a:spcAft>
        <a:buClr>
          <a:srgbClr val="000000"/>
        </a:buClr>
        <a:buSzTx/>
        <a:buFont typeface="Times New Roman" pitchFamily="1" charset="0"/>
        <a:buChar char="•"/>
        <a:tabLst/>
        <a:defRPr lang="en-GB" sz="2000" b="0" i="0" u="sng" strike="noStrike" kern="1" cap="none" spc="0" baseline="0">
          <a:solidFill>
            <a:srgbClr val="FFFFFF"/>
          </a:solidFill>
          <a:effectLst/>
          <a:latin typeface="Arial" pitchFamily="2" charset="0"/>
          <a:ea typeface="Microsoft YaHei" pitchFamily="2" charset="0"/>
          <a:cs typeface="Arial" pitchFamily="2" charset="0"/>
        </a:defRPr>
      </a:lvl3pPr>
      <a:lvl4pPr marL="1600200" marR="0" indent="-228600" algn="l" defTabSz="449580">
        <a:lnSpc>
          <a:spcPct val="98000"/>
        </a:lnSpc>
        <a:spcBef>
          <a:spcPts val="0"/>
        </a:spcBef>
        <a:spcAft>
          <a:spcPts val="575"/>
        </a:spcAft>
        <a:buClr>
          <a:srgbClr val="000000"/>
        </a:buClr>
        <a:buSzTx/>
        <a:buFont typeface="Times New Roman" pitchFamily="1" charset="0"/>
        <a:buChar char="–"/>
        <a:tabLst/>
        <a:defRPr lang="en-GB" sz="2000" b="0" i="0" u="sng" strike="noStrike" kern="1" cap="none" spc="0" baseline="0">
          <a:solidFill>
            <a:srgbClr val="FFFFFF"/>
          </a:solidFill>
          <a:effectLst/>
          <a:latin typeface="Arial" pitchFamily="2" charset="0"/>
          <a:ea typeface="Microsoft YaHei" pitchFamily="2" charset="0"/>
          <a:cs typeface="Arial" pitchFamily="2" charset="0"/>
        </a:defRPr>
      </a:lvl4pPr>
      <a:lvl5pPr marL="2057400" marR="0" indent="-228600" algn="l" defTabSz="449580">
        <a:lnSpc>
          <a:spcPct val="98000"/>
        </a:lnSpc>
        <a:spcBef>
          <a:spcPts val="0"/>
        </a:spcBef>
        <a:spcAft>
          <a:spcPts val="285"/>
        </a:spcAft>
        <a:buClr>
          <a:srgbClr val="000000"/>
        </a:buClr>
        <a:buSzTx/>
        <a:buFont typeface="Times New Roman" pitchFamily="1" charset="0"/>
        <a:buChar char="»"/>
        <a:tabLst/>
        <a:defRPr lang="en-GB" sz="2000" b="0" i="0" u="sng" strike="noStrike" kern="1" cap="none" spc="0" baseline="0">
          <a:solidFill>
            <a:srgbClr val="FFFFFF"/>
          </a:solidFill>
          <a:effectLst/>
          <a:latin typeface="Arial" pitchFamily="2" charset="0"/>
          <a:ea typeface="Microsoft YaHei" pitchFamily="2" charset="0"/>
          <a:cs typeface="Arial" pitchFamily="2" charset="0"/>
        </a:defRPr>
      </a:lvl5pPr>
      <a:lvl6pPr marL="2514600" marR="0" indent="-228600" algn="l" defTabSz="449580">
        <a:lnSpc>
          <a:spcPct val="98000"/>
        </a:lnSpc>
        <a:spcBef>
          <a:spcPts val="0"/>
        </a:spcBef>
        <a:spcAft>
          <a:spcPts val="285"/>
        </a:spcAft>
        <a:buNone/>
        <a:tabLst/>
        <a:defRPr lang="en-GB" sz="2000" b="0" i="0" u="sng" strike="noStrike" kern="1" cap="none" spc="0" baseline="0">
          <a:solidFill>
            <a:srgbClr val="FFFFFF"/>
          </a:solidFill>
          <a:effectLst/>
          <a:latin typeface="Arial" pitchFamily="2" charset="0"/>
          <a:ea typeface="Microsoft YaHei" pitchFamily="2" charset="0"/>
          <a:cs typeface="Arial" pitchFamily="2" charset="0"/>
        </a:defRPr>
      </a:lvl6pPr>
      <a:lvl7pPr marL="2971800" marR="0" indent="-228600" algn="l" defTabSz="449580">
        <a:lnSpc>
          <a:spcPct val="98000"/>
        </a:lnSpc>
        <a:spcBef>
          <a:spcPts val="0"/>
        </a:spcBef>
        <a:spcAft>
          <a:spcPts val="285"/>
        </a:spcAft>
        <a:buNone/>
        <a:tabLst/>
        <a:defRPr lang="en-GB" sz="2000" b="0" i="0" u="sng" strike="noStrike" kern="1" cap="none" spc="0" baseline="0">
          <a:solidFill>
            <a:srgbClr val="FFFFFF"/>
          </a:solidFill>
          <a:effectLst/>
          <a:latin typeface="Arial" pitchFamily="2" charset="0"/>
          <a:ea typeface="Microsoft YaHei" pitchFamily="2" charset="0"/>
          <a:cs typeface="Arial" pitchFamily="2" charset="0"/>
        </a:defRPr>
      </a:lvl7pPr>
      <a:lvl8pPr marL="3429000" marR="0" indent="-228600" algn="l" defTabSz="449580">
        <a:lnSpc>
          <a:spcPct val="98000"/>
        </a:lnSpc>
        <a:spcBef>
          <a:spcPts val="0"/>
        </a:spcBef>
        <a:spcAft>
          <a:spcPts val="285"/>
        </a:spcAft>
        <a:buNone/>
        <a:tabLst/>
        <a:defRPr lang="en-GB" sz="2000" b="0" i="0" u="sng" strike="noStrike" kern="1" cap="none" spc="0" baseline="0">
          <a:solidFill>
            <a:srgbClr val="FFFFFF"/>
          </a:solidFill>
          <a:effectLst/>
          <a:latin typeface="Arial" pitchFamily="2" charset="0"/>
          <a:ea typeface="Microsoft YaHei" pitchFamily="2" charset="0"/>
          <a:cs typeface="Arial" pitchFamily="2" charset="0"/>
        </a:defRPr>
      </a:lvl8pPr>
      <a:lvl9pPr marL="3886200" marR="0" indent="-228600" algn="l" defTabSz="449580">
        <a:lnSpc>
          <a:spcPct val="98000"/>
        </a:lnSpc>
        <a:spcBef>
          <a:spcPts val="0"/>
        </a:spcBef>
        <a:spcAft>
          <a:spcPts val="285"/>
        </a:spcAft>
        <a:buNone/>
        <a:tabLst/>
        <a:defRPr lang="en-GB" sz="2000" b="0" i="0" u="sng" strike="noStrike" kern="1" cap="none" spc="0" baseline="0">
          <a:solidFill>
            <a:srgbClr val="FFFFFF"/>
          </a:solidFill>
          <a:effectLst/>
          <a:latin typeface="Arial" pitchFamily="2" charset="0"/>
          <a:ea typeface="Microsoft YaHei" pitchFamily="2" charset="0"/>
          <a:cs typeface="Arial" pitchFamily="2" charset="0"/>
        </a:defRPr>
      </a:lvl9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Verdana" pitchFamily="2" charset="0"/>
          <a:ea typeface="Microsoft YaHei" pitchFamily="2" charset="0"/>
          <a:cs typeface="Verdana" pitchFamily="2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Verdana" pitchFamily="2" charset="0"/>
          <a:ea typeface="Microsoft YaHei" pitchFamily="2" charset="0"/>
          <a:cs typeface="Verdana" pitchFamily="2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Verdana" pitchFamily="2" charset="0"/>
          <a:ea typeface="Microsoft YaHei" pitchFamily="2" charset="0"/>
          <a:cs typeface="Verdana" pitchFamily="2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Verdana" pitchFamily="2" charset="0"/>
          <a:ea typeface="Microsoft YaHei" pitchFamily="2" charset="0"/>
          <a:cs typeface="Verdana" pitchFamily="2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Verdana" pitchFamily="2" charset="0"/>
          <a:ea typeface="Microsoft YaHei" pitchFamily="2" charset="0"/>
          <a:cs typeface="Verdana" pitchFamily="2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Verdana" pitchFamily="2" charset="0"/>
          <a:ea typeface="Microsoft YaHei" pitchFamily="2" charset="0"/>
          <a:cs typeface="Verdana" pitchFamily="2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Verdana" pitchFamily="2" charset="0"/>
          <a:ea typeface="Microsoft YaHei" pitchFamily="2" charset="0"/>
          <a:cs typeface="Verdana" pitchFamily="2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Verdana" pitchFamily="2" charset="0"/>
          <a:ea typeface="Microsoft YaHei" pitchFamily="2" charset="0"/>
          <a:cs typeface="Verdana" pitchFamily="2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Verdana" pitchFamily="2" charset="0"/>
          <a:ea typeface="Microsoft YaHei" pitchFamily="2" charset="0"/>
          <a:cs typeface="Verdana" pitchFamily="2" charset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 ?><Relationships xmlns="http://schemas.openxmlformats.org/package/2006/relationships"><Relationship Id="rId3" Target="../media/image10.jpeg" Type="http://schemas.openxmlformats.org/officeDocument/2006/relationships/image"/><Relationship Id="rId2" Target="../media/image9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11.xml.rels><?xml version="1.0" encoding="UTF-8" standalone="yes" ?><Relationships xmlns="http://schemas.openxmlformats.org/package/2006/relationships"><Relationship Id="rId3" Target="../media/image12.jpeg" Type="http://schemas.openxmlformats.org/officeDocument/2006/relationships/image"/><Relationship Id="rId2" Target="../media/image11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12.xml.rels><?xml version="1.0" encoding="UTF-8" standalone="yes" ?><Relationships xmlns="http://schemas.openxmlformats.org/package/2006/relationships"><Relationship Id="rId3" Target="../media/image14.jpeg" Type="http://schemas.openxmlformats.org/officeDocument/2006/relationships/image"/><Relationship Id="rId2" Target="../media/image13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3.xml.rels><?xml version="1.0" encoding="UTF-8" standalone="yes" ?><Relationships xmlns="http://schemas.openxmlformats.org/package/2006/relationships"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4.xml.rels><?xml version="1.0" encoding="UTF-8" standalone="yes" ?><Relationships xmlns="http://schemas.openxmlformats.org/package/2006/relationships"><Relationship Id="rId3" Target="../media/image15.jpeg" Type="http://schemas.openxmlformats.org/officeDocument/2006/relationships/image"/><Relationship Id="rId2" Target="../media/image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5.xml.rels><?xml version="1.0" encoding="UTF-8" standalone="yes" ?><Relationships xmlns="http://schemas.openxmlformats.org/package/2006/relationships"><Relationship Id="rId2" Target="../media/image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 ?><Relationships xmlns="http://schemas.openxmlformats.org/package/2006/relationships"><Relationship Id="rId3" Target="../media/image5.jpeg" Type="http://schemas.openxmlformats.org/officeDocument/2006/relationships/image"/><Relationship Id="rId2" Target="../media/image4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 ?><Relationships xmlns="http://schemas.openxmlformats.org/package/2006/relationships"><Relationship Id="rId2" Target="../media/image6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3" Target="../media/image8.jpeg" Type="http://schemas.openxmlformats.org/officeDocument/2006/relationships/image"/><Relationship Id="rId2" Target="../media/image7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3525424" y="3244334"/>
            <a:ext cx="51411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https://signin.autodesk.com/?flowId=lZRbgh6dcx</a:t>
            </a:r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6BEF5D0B-90E3-4555-A4FB-D64F96FF25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199" y="523149"/>
            <a:ext cx="8991600" cy="1645920"/>
          </a:xfrm>
        </p:spPr>
        <p:txBody>
          <a:bodyPr>
            <a:normAutofit/>
          </a:bodyPr>
          <a:lstStyle/>
          <a:p>
            <a:r>
              <a:rPr lang="de-DE" sz="8000" dirty="0"/>
              <a:t>KRUG</a:t>
            </a:r>
            <a:r>
              <a:rPr lang="de-DE" sz="8000" dirty="0">
                <a:solidFill>
                  <a:srgbClr val="92D050"/>
                </a:solidFill>
              </a:rPr>
              <a:t>+</a:t>
            </a:r>
            <a:r>
              <a:rPr lang="de-DE" sz="8000" dirty="0"/>
              <a:t>PRIESTER</a:t>
            </a:r>
          </a:p>
        </p:txBody>
      </p:sp>
      <p:sp>
        <p:nvSpPr>
          <p:cNvPr id="4" name="Untertitel 2">
            <a:extLst>
              <a:ext uri="{FF2B5EF4-FFF2-40B4-BE49-F238E27FC236}">
                <a16:creationId xmlns:a16="http://schemas.microsoft.com/office/drawing/2014/main" id="{9FBCABED-DC77-4EBF-91FE-873E66555E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02855" y="1922145"/>
            <a:ext cx="4448810" cy="3946525"/>
          </a:xfrm>
        </p:spPr>
        <p:txBody>
          <a:bodyPr>
            <a:normAutofit fontScale="77500" lnSpcReduction="20000"/>
          </a:bodyPr>
          <a:lstStyle/>
          <a:p>
            <a:r>
              <a:rPr lang="de-DE" sz="3800" u="none" dirty="0"/>
              <a:t>                                                                     </a:t>
            </a:r>
            <a:r>
              <a:rPr lang="de-DE" sz="3800" u="none" dirty="0">
                <a:latin typeface="+mj-lt"/>
              </a:rPr>
              <a:t>Malia Jehs  </a:t>
            </a:r>
          </a:p>
          <a:p>
            <a:r>
              <a:rPr lang="de-DE" sz="3800" u="none" dirty="0">
                <a:latin typeface="+mj-lt"/>
              </a:rPr>
              <a:t>                                                                      Marie Burk</a:t>
            </a:r>
          </a:p>
          <a:p>
            <a:r>
              <a:rPr lang="de-DE" sz="3800" u="none" dirty="0">
                <a:latin typeface="+mj-lt"/>
              </a:rPr>
              <a:t>                                                                     Maria </a:t>
            </a:r>
            <a:r>
              <a:rPr lang="de-DE" sz="3800" u="none" dirty="0" err="1">
                <a:latin typeface="+mj-lt"/>
              </a:rPr>
              <a:t>Deligianni</a:t>
            </a:r>
            <a:endParaRPr lang="de-DE" sz="3800" u="none" dirty="0">
              <a:latin typeface="+mj-lt"/>
            </a:endParaRPr>
          </a:p>
          <a:p>
            <a:r>
              <a:rPr lang="de-DE" sz="3800" u="none" dirty="0">
                <a:latin typeface="+mj-lt"/>
              </a:rPr>
              <a:t>                                                                     Noah </a:t>
            </a:r>
            <a:r>
              <a:rPr lang="de-DE" sz="3800" u="none" dirty="0" err="1">
                <a:latin typeface="+mj-lt"/>
              </a:rPr>
              <a:t>Lißner</a:t>
            </a:r>
            <a:endParaRPr lang="de-DE" sz="3800" u="none" dirty="0">
              <a:latin typeface="+mj-lt"/>
            </a:endParaRPr>
          </a:p>
          <a:p>
            <a:endParaRPr lang="de-DE" dirty="0">
              <a:latin typeface="+mj-lt"/>
            </a:endParaRPr>
          </a:p>
          <a:p>
            <a:endParaRPr lang="de-DE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F1559025-3289-45D8-9A93-50E57B40AC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4210" y="1850390"/>
            <a:ext cx="5489787" cy="411734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extLst mod="1">
          <p:ext uri="smNativeData">
            <pr:smNativeData xmlns="smNativeData" xmlns:pr="smNativeData" xmlns:p15="http://schemas.microsoft.com/office/powerpoint/2012/main" val="7qP/aAAAAAC8AgAAAAAAAAYAAAAAAAAAAAAAAAAAAAAAAAAAAQAAAAAAAAAAAAAAAAAAAAAAAAAAAAAA" duo="7qP/aAAAAAAAAAAAAAAAAAAAAAA="/>
          </p:ext>
        </p:extLst>
      </p:transition>
    </mc:Choice>
    <mc:Fallback xmlns="">
      <p:transition>
        <p:extLst mod="1">
          <p:ext uri="smNativeData">
            <pr:smNativeData xmlns:p15="http://schemas.microsoft.com/office/powerpoint/2012/main" xmlns:pr="smNativeData" xmlns="smNativeData" xmlns:p14="http://schemas.microsoft.com/office/powerpoint/2010/main" val="7qP/aAAAAAC8AgAAAAAAAAYAAAAAAAAAAAAAAAAAAAAAAAAAAQAAAAAAAAAAAAAAAAAAAAAAAAAAAAAA" duo="7qP/aAAAAAAAAAAAAAAAAAAAAAA="/>
          </p:ext>
        </p:extLst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5782660E-1F65-4781-BEB7-2D109FA90DFB}"/>
              </a:ext>
            </a:extLst>
          </p:cNvPr>
          <p:cNvSpPr txBox="1"/>
          <p:nvPr/>
        </p:nvSpPr>
        <p:spPr>
          <a:xfrm>
            <a:off x="3728085" y="343535"/>
            <a:ext cx="44488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800" dirty="0">
                <a:solidFill>
                  <a:srgbClr val="92D050"/>
                </a:solidFill>
              </a:rPr>
              <a:t>GEARBEITET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94076756-8424-4684-89E2-1ACF3C332096}"/>
              </a:ext>
            </a:extLst>
          </p:cNvPr>
          <p:cNvSpPr txBox="1"/>
          <p:nvPr/>
        </p:nvSpPr>
        <p:spPr>
          <a:xfrm>
            <a:off x="642620" y="1045462"/>
            <a:ext cx="617093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300" u="none" dirty="0">
                <a:solidFill>
                  <a:schemeClr val="bg1"/>
                </a:solidFill>
              </a:rPr>
              <a:t>Tag 1 in der Firma:</a:t>
            </a:r>
          </a:p>
          <a:p>
            <a:endParaRPr lang="de-DE" sz="2300" u="none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u="none" dirty="0">
                <a:solidFill>
                  <a:schemeClr val="bg1"/>
                </a:solidFill>
              </a:rPr>
              <a:t>Sicherheitsanweisungen</a:t>
            </a:r>
          </a:p>
          <a:p>
            <a:endParaRPr lang="de-DE" sz="2000" u="none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u="none" dirty="0">
                <a:solidFill>
                  <a:schemeClr val="bg1"/>
                </a:solidFill>
              </a:rPr>
              <a:t>Rundgang durch die Firma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F40B3A4F-BF0B-4398-8A9D-3EDCBB3A69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620" y="2790797"/>
            <a:ext cx="4029624" cy="2756753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99006345-C340-41F9-A1AA-B1E2D25C818A}"/>
              </a:ext>
            </a:extLst>
          </p:cNvPr>
          <p:cNvSpPr txBox="1"/>
          <p:nvPr/>
        </p:nvSpPr>
        <p:spPr>
          <a:xfrm>
            <a:off x="4804410" y="1706880"/>
            <a:ext cx="444881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0"/>
            <a:endParaRPr lang="de-DE" dirty="0"/>
          </a:p>
          <a:p>
            <a:pPr marL="1028700" lvl="1">
              <a:buFont typeface="Arial" panose="020B0604020202020204" pitchFamily="34" charset="0"/>
              <a:buChar char="•"/>
            </a:pPr>
            <a:endParaRPr lang="de-DE" sz="2000" u="none" dirty="0">
              <a:solidFill>
                <a:schemeClr val="bg1"/>
              </a:solidFill>
            </a:endParaRP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de-DE" sz="2000" u="none" dirty="0">
                <a:solidFill>
                  <a:schemeClr val="bg1"/>
                </a:solidFill>
              </a:rPr>
              <a:t>Löten ausprobiert</a:t>
            </a:r>
          </a:p>
          <a:p>
            <a:pPr lvl="1" indent="0"/>
            <a:r>
              <a:rPr lang="de-DE" sz="2000" u="none" dirty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99E128A-443C-4CB4-814D-97B7CB47BE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470" y="2790798"/>
            <a:ext cx="3803015" cy="2771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343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extLst>
          <p:ext uri="smNativeData">
            <pr:smNativeData xmlns="smNativeData" xmlns:pr="smNativeData" xmlns:p15="http://schemas.microsoft.com/office/powerpoint/2012/main" val="7qP/aAAAAAC8AgAAAAAAAAYAAAAAAAAAAAAAAAAAAAAAAAAAAQAAAAAAAAAAAAAAAAAAAAAAAAAAAAAA" duo="7qP/aAAAAAAAAAAAAAAAAAAAAAA="/>
          </p:ext>
        </p:extLst>
      </p:transition>
    </mc:Choice>
    <mc:Fallback xmlns="">
      <p:transition spd="med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7qP/aAAAAAC8AgAAAAAAAAYAAAAAAAAAAAAAAAAAAAAAAAAAAQAAAAAAAAAAAAAAAAAAAAAAAAAAAAAA" duo="7qP/aAAAAAAAAAAAAAAAAAAAAAA="/>
          </p:ext>
        </p:extLst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7E83474A-91F4-4FDD-9022-FF74D5E74247}"/>
              </a:ext>
            </a:extLst>
          </p:cNvPr>
          <p:cNvSpPr txBox="1"/>
          <p:nvPr/>
        </p:nvSpPr>
        <p:spPr>
          <a:xfrm>
            <a:off x="3871594" y="324485"/>
            <a:ext cx="62426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800" dirty="0">
                <a:solidFill>
                  <a:srgbClr val="92D050"/>
                </a:solidFill>
              </a:rPr>
              <a:t>GEARBEITET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3D23BE3F-EFE0-478E-85DE-4CE2E4B2EA4C}"/>
              </a:ext>
            </a:extLst>
          </p:cNvPr>
          <p:cNvSpPr txBox="1"/>
          <p:nvPr/>
        </p:nvSpPr>
        <p:spPr>
          <a:xfrm>
            <a:off x="355600" y="1155482"/>
            <a:ext cx="4448810" cy="35240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300" u="none" dirty="0">
                <a:solidFill>
                  <a:schemeClr val="bg1"/>
                </a:solidFill>
              </a:rPr>
              <a:t>Bau der Uhr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2000" u="none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u="none" dirty="0">
                <a:solidFill>
                  <a:schemeClr val="bg1"/>
                </a:solidFill>
              </a:rPr>
              <a:t>Widerstände/Bauteile an Platinen</a:t>
            </a:r>
          </a:p>
          <a:p>
            <a:endParaRPr lang="de-DE" sz="2000" u="none" dirty="0">
              <a:solidFill>
                <a:schemeClr val="bg1"/>
              </a:solidFill>
            </a:endParaRPr>
          </a:p>
          <a:p>
            <a:r>
              <a:rPr lang="de-DE" sz="2000" u="none" dirty="0">
                <a:solidFill>
                  <a:schemeClr val="bg1"/>
                </a:solidFill>
              </a:rPr>
              <a:t>    gelötet (von klein nach groß)</a:t>
            </a:r>
          </a:p>
          <a:p>
            <a:endParaRPr lang="de-DE" sz="2000" u="none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u="none" dirty="0">
                <a:solidFill>
                  <a:schemeClr val="bg1"/>
                </a:solidFill>
              </a:rPr>
              <a:t>Löcher für die LED größer gebohrt</a:t>
            </a:r>
          </a:p>
          <a:p>
            <a:endParaRPr lang="de-DE" sz="2000" u="none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u="none" dirty="0">
                <a:solidFill>
                  <a:schemeClr val="bg1"/>
                </a:solidFill>
              </a:rPr>
              <a:t>Metall abgeschliffen </a:t>
            </a:r>
          </a:p>
          <a:p>
            <a:endParaRPr lang="de-DE" sz="2000" u="none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u="none" dirty="0">
                <a:solidFill>
                  <a:schemeClr val="bg1"/>
                </a:solidFill>
              </a:rPr>
              <a:t>Metall mit Klarlack lackiert 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05E5F4A4-D38E-44A2-8F63-0CAA40CC697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481" t="16635" r="5693" b="16594"/>
          <a:stretch/>
        </p:blipFill>
        <p:spPr>
          <a:xfrm>
            <a:off x="4732655" y="2588037"/>
            <a:ext cx="3414726" cy="4017814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E5670781-90B9-496E-BB8A-097853CADB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12771" y="1638151"/>
            <a:ext cx="3803015" cy="5017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184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extLst>
          <p:ext uri="smNativeData">
            <pr:smNativeData xmlns="smNativeData" xmlns:pr="smNativeData" xmlns:p15="http://schemas.microsoft.com/office/powerpoint/2012/main" val="7qP/aAAAAAC8AgAAAAAAAAYAAAAAAAAAAAAAAAAAAAAAAAAAAQAAAAAAAAAAAAAAAAAAAAAAAAAAAAAA" duo="7qP/aAAAAAAAAAAAAAAAAAAAAAA="/>
          </p:ext>
        </p:extLst>
      </p:transition>
    </mc:Choice>
    <mc:Fallback xmlns="">
      <p:transition spd="med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7qP/aAAAAAC8AgAAAAAAAAYAAAAAAAAAAAAAAAAAAAAAAAAAAQAAAAAAAAAAAAAAAAAAAAAAAAAAAAAA" duo="7qP/aAAAAAAAAAAAAAAAAAAAAAA="/>
          </p:ext>
        </p:extLst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5B2E04-E8C8-4054-AE54-64F0D21D9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6330" y="273050"/>
            <a:ext cx="7924166" cy="1143000"/>
          </a:xfrm>
        </p:spPr>
        <p:txBody>
          <a:bodyPr/>
          <a:lstStyle/>
          <a:p>
            <a:r>
              <a:rPr lang="de-DE" sz="4800" dirty="0">
                <a:solidFill>
                  <a:srgbClr val="92D050"/>
                </a:solidFill>
              </a:rPr>
              <a:t>GEARBEITET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30AF498-9B8D-4BF2-8425-BC83047CD6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090" y="1061085"/>
            <a:ext cx="10970895" cy="4524375"/>
          </a:xfrm>
        </p:spPr>
        <p:txBody>
          <a:bodyPr/>
          <a:lstStyle/>
          <a:p>
            <a:r>
              <a:rPr lang="de-DE" sz="3200" u="none" dirty="0"/>
              <a:t>Tag 2 in der Firma:</a:t>
            </a:r>
          </a:p>
          <a:p>
            <a:r>
              <a:rPr lang="de-DE" sz="2300" u="none" dirty="0">
                <a:solidFill>
                  <a:schemeClr val="bg1"/>
                </a:solidFill>
              </a:rPr>
              <a:t>Am Projekt weitergearbeitet</a:t>
            </a:r>
          </a:p>
          <a:p>
            <a:pPr marL="536575" indent="-268288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de-DE" sz="2000" u="none" dirty="0">
                <a:solidFill>
                  <a:schemeClr val="bg1"/>
                </a:solidFill>
              </a:rPr>
              <a:t>Kabel eingelötet</a:t>
            </a:r>
          </a:p>
          <a:p>
            <a:pPr marL="536575" indent="-268288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de-DE" sz="2000" u="none" dirty="0">
                <a:solidFill>
                  <a:schemeClr val="bg1"/>
                </a:solidFill>
              </a:rPr>
              <a:t>LEDs eingesetzt</a:t>
            </a:r>
          </a:p>
          <a:p>
            <a:pPr marL="536575" indent="-268288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de-DE" sz="2000" u="none" dirty="0">
                <a:solidFill>
                  <a:schemeClr val="bg1"/>
                </a:solidFill>
              </a:rPr>
              <a:t>Sicherheitstest/Funktionstest</a:t>
            </a:r>
          </a:p>
          <a:p>
            <a:pPr marL="536575" indent="-268288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de-DE" sz="2000" u="none" dirty="0">
                <a:solidFill>
                  <a:schemeClr val="bg1"/>
                </a:solidFill>
              </a:rPr>
              <a:t>Tasten eingebaut</a:t>
            </a:r>
          </a:p>
          <a:p>
            <a:pPr marL="536575" indent="-268288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de-DE" sz="2000" u="none" dirty="0">
                <a:solidFill>
                  <a:schemeClr val="bg1"/>
                </a:solidFill>
              </a:rPr>
              <a:t>Metall an Gestell geschraubt</a:t>
            </a:r>
          </a:p>
          <a:p>
            <a:pPr marL="0" indent="0">
              <a:buNone/>
            </a:pPr>
            <a:r>
              <a:rPr lang="de-DE" sz="2000" u="none" dirty="0">
                <a:solidFill>
                  <a:schemeClr val="bg1"/>
                </a:solidFill>
              </a:rPr>
              <a:t>   </a:t>
            </a:r>
            <a:r>
              <a:rPr lang="de-DE" sz="2300" u="none" dirty="0">
                <a:solidFill>
                  <a:schemeClr val="bg1"/>
                </a:solidFill>
              </a:rPr>
              <a:t>Laufende Maschinen beobachtet</a:t>
            </a:r>
          </a:p>
          <a:p>
            <a:pPr marL="0" indent="0">
              <a:buNone/>
            </a:pPr>
            <a:r>
              <a:rPr lang="de-DE" sz="2000" u="none" dirty="0">
                <a:solidFill>
                  <a:schemeClr val="bg1"/>
                </a:solidFill>
              </a:rPr>
              <a:t>   (Pulverbeschichtungsanlage etc.)</a:t>
            </a:r>
          </a:p>
          <a:p>
            <a:pPr marL="0" indent="0">
              <a:buNone/>
            </a:pPr>
            <a:r>
              <a:rPr lang="de-DE" sz="2000" u="none" dirty="0">
                <a:solidFill>
                  <a:schemeClr val="bg1"/>
                </a:solidFill>
              </a:rPr>
              <a:t>       </a:t>
            </a:r>
          </a:p>
          <a:p>
            <a:endParaRPr lang="de-DE" sz="2000" u="none" dirty="0">
              <a:solidFill>
                <a:schemeClr val="bg1"/>
              </a:solidFill>
            </a:endParaRPr>
          </a:p>
        </p:txBody>
      </p:sp>
      <p:sp>
        <p:nvSpPr>
          <p:cNvPr id="4" name="Pfeil: nach rechts 3">
            <a:extLst>
              <a:ext uri="{FF2B5EF4-FFF2-40B4-BE49-F238E27FC236}">
                <a16:creationId xmlns:a16="http://schemas.microsoft.com/office/drawing/2014/main" id="{36BB45C6-BF23-4141-AF88-6E9AACEA1564}"/>
              </a:ext>
            </a:extLst>
          </p:cNvPr>
          <p:cNvSpPr/>
          <p:nvPr/>
        </p:nvSpPr>
        <p:spPr>
          <a:xfrm>
            <a:off x="2436495" y="5940425"/>
            <a:ext cx="645795" cy="215265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6C0E1839-300D-4AA7-AF1E-E3683EEFE626}"/>
              </a:ext>
            </a:extLst>
          </p:cNvPr>
          <p:cNvSpPr txBox="1"/>
          <p:nvPr/>
        </p:nvSpPr>
        <p:spPr>
          <a:xfrm>
            <a:off x="3082290" y="5880826"/>
            <a:ext cx="23412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u="none" dirty="0">
                <a:solidFill>
                  <a:schemeClr val="bg1"/>
                </a:solidFill>
              </a:rPr>
              <a:t>Keine Fotos erlaubt</a:t>
            </a:r>
            <a:endParaRPr lang="de-DE" sz="2000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E2AF27AD-D78D-4907-BC94-5436ACEFC5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9180" y="2040462"/>
            <a:ext cx="3352157" cy="4544488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1024B604-C64B-4E71-A376-69B7474109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9049" y="2040462"/>
            <a:ext cx="3285474" cy="4544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657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extLst>
          <p:ext uri="smNativeData">
            <pr:smNativeData xmlns="smNativeData" xmlns:pr="smNativeData" xmlns:p15="http://schemas.microsoft.com/office/powerpoint/2012/main" val="7qP/aAAAAAC8AgAAAAAAAAYAAAAAAAAAAAAAAAAAAAAAAAAAAQAAAAAAAAAAAAAAAAAAAAAAAAAAAAAA" duo="7qP/aAAAAAAAAAAAAAAAAAAAAAA="/>
          </p:ext>
        </p:extLst>
      </p:transition>
    </mc:Choice>
    <mc:Fallback xmlns="">
      <p:transition spd="med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7qP/aAAAAAC8AgAAAAAAAAYAAAAAAAAAAAAAAAAAAAAAAAAAAQAAAAAAAAAAAAAAAAAAAAAAAAAAAAAA" duo="7qP/aAAAAAAAAAAAAAAAAAAAAAA="/>
          </p:ext>
        </p:extLst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8F91A8-BA30-4175-A5D4-A056BAE59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800" dirty="0">
                <a:solidFill>
                  <a:srgbClr val="92D050"/>
                </a:solidFill>
              </a:rPr>
              <a:t>WAS IST (FÜR) WAS: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5024A57D-E08F-4F96-BE23-5DA9D1CA3557}"/>
              </a:ext>
            </a:extLst>
          </p:cNvPr>
          <p:cNvSpPr txBox="1"/>
          <p:nvPr/>
        </p:nvSpPr>
        <p:spPr>
          <a:xfrm>
            <a:off x="786130" y="1635125"/>
            <a:ext cx="3834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u="none" dirty="0">
                <a:solidFill>
                  <a:schemeClr val="bg1"/>
                </a:solidFill>
              </a:rPr>
              <a:t>1.</a:t>
            </a:r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2FDFC133-CC89-4C75-9F1E-36C1FD86CA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029093" y="0"/>
            <a:ext cx="5165803" cy="6875780"/>
          </a:xfrm>
          <a:prstGeom prst="rect">
            <a:avLst/>
          </a:prstGeom>
        </p:spPr>
      </p:pic>
      <p:graphicFrame>
        <p:nvGraphicFramePr>
          <p:cNvPr id="6" name="Tabelle 6">
            <a:extLst>
              <a:ext uri="{FF2B5EF4-FFF2-40B4-BE49-F238E27FC236}">
                <a16:creationId xmlns:a16="http://schemas.microsoft.com/office/drawing/2014/main" id="{9F7B3AEC-44A6-4B80-ABCB-6A44A870DE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9222428"/>
              </p:ext>
            </p:extLst>
          </p:nvPr>
        </p:nvGraphicFramePr>
        <p:xfrm>
          <a:off x="283846" y="1276350"/>
          <a:ext cx="6529704" cy="4300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9974">
                  <a:extLst>
                    <a:ext uri="{9D8B030D-6E8A-4147-A177-3AD203B41FA5}">
                      <a16:colId xmlns:a16="http://schemas.microsoft.com/office/drawing/2014/main" val="2455681180"/>
                    </a:ext>
                  </a:extLst>
                </a:gridCol>
                <a:gridCol w="4139730">
                  <a:extLst>
                    <a:ext uri="{9D8B030D-6E8A-4147-A177-3AD203B41FA5}">
                      <a16:colId xmlns:a16="http://schemas.microsoft.com/office/drawing/2014/main" val="2874459912"/>
                    </a:ext>
                  </a:extLst>
                </a:gridCol>
              </a:tblGrid>
              <a:tr h="675974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Was: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Für Was: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3793598"/>
                  </a:ext>
                </a:extLst>
              </a:tr>
              <a:tr h="675974">
                <a:tc>
                  <a:txBody>
                    <a:bodyPr/>
                    <a:lstStyle/>
                    <a:p>
                      <a:r>
                        <a:rPr lang="de-DE" dirty="0"/>
                        <a:t>1: Schalter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Zeiteinstellung der Uhr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5879892"/>
                  </a:ext>
                </a:extLst>
              </a:tr>
              <a:tr h="765704">
                <a:tc>
                  <a:txBody>
                    <a:bodyPr/>
                    <a:lstStyle/>
                    <a:p>
                      <a:r>
                        <a:rPr lang="de-DE" dirty="0"/>
                        <a:t>2: ICs</a:t>
                      </a:r>
                      <a:r>
                        <a:rPr lang="de-DE" sz="2000" dirty="0"/>
                        <a:t> (Zähler)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Zeittaktung zuständig,</a:t>
                      </a:r>
                    </a:p>
                    <a:p>
                      <a:r>
                        <a:rPr lang="de-DE" dirty="0"/>
                        <a:t>Enthalten Gattungen/Schaltungen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687023"/>
                  </a:ext>
                </a:extLst>
              </a:tr>
              <a:tr h="765704">
                <a:tc>
                  <a:txBody>
                    <a:bodyPr/>
                    <a:lstStyle/>
                    <a:p>
                      <a:r>
                        <a:rPr lang="de-DE" dirty="0"/>
                        <a:t>3: Leuchtdiode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Zeigen Stunden, Sekunden und Minuten 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2881738"/>
                  </a:ext>
                </a:extLst>
              </a:tr>
              <a:tr h="740702">
                <a:tc>
                  <a:txBody>
                    <a:bodyPr/>
                    <a:lstStyle/>
                    <a:p>
                      <a:r>
                        <a:rPr lang="de-DE" dirty="0"/>
                        <a:t>4. Kondensator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Stellt die Uhrzeit im Zweier- System dar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139425"/>
                  </a:ext>
                </a:extLst>
              </a:tr>
              <a:tr h="675974">
                <a:tc>
                  <a:txBody>
                    <a:bodyPr/>
                    <a:lstStyle/>
                    <a:p>
                      <a:r>
                        <a:rPr lang="de-DE" dirty="0"/>
                        <a:t>5: Schwingquartz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Gibt die Grundfrequenz vor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3971505"/>
                  </a:ext>
                </a:extLst>
              </a:tr>
            </a:tbl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id="{6CAFECFB-BC6B-4572-93FF-279D7B634CBC}"/>
              </a:ext>
            </a:extLst>
          </p:cNvPr>
          <p:cNvSpPr txBox="1"/>
          <p:nvPr/>
        </p:nvSpPr>
        <p:spPr>
          <a:xfrm>
            <a:off x="8140287" y="6227058"/>
            <a:ext cx="54800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b="1" u="none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</a:rPr>
              <a:t>1</a:t>
            </a:r>
          </a:p>
          <a:p>
            <a:endParaRPr lang="de-DE" sz="3600" u="none" dirty="0">
              <a:ln w="12700">
                <a:solidFill>
                  <a:schemeClr val="bg1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DF223D4A-3F27-4F12-BCE7-2A52B236B235}"/>
              </a:ext>
            </a:extLst>
          </p:cNvPr>
          <p:cNvSpPr txBox="1"/>
          <p:nvPr/>
        </p:nvSpPr>
        <p:spPr>
          <a:xfrm>
            <a:off x="8561706" y="796084"/>
            <a:ext cx="5480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b="1" u="none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9438BE1D-7466-4E12-84BB-90E016A9A955}"/>
              </a:ext>
            </a:extLst>
          </p:cNvPr>
          <p:cNvSpPr txBox="1"/>
          <p:nvPr/>
        </p:nvSpPr>
        <p:spPr>
          <a:xfrm>
            <a:off x="7459345" y="2235517"/>
            <a:ext cx="57404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4000" b="1" u="none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525A0371-9F53-4D1B-8F6F-FC9404DFFA20}"/>
              </a:ext>
            </a:extLst>
          </p:cNvPr>
          <p:cNvSpPr txBox="1"/>
          <p:nvPr/>
        </p:nvSpPr>
        <p:spPr>
          <a:xfrm>
            <a:off x="11580495" y="3527685"/>
            <a:ext cx="466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sz="4000" b="1" u="none" dirty="0">
              <a:ln w="12700">
                <a:solidFill>
                  <a:schemeClr val="bg1"/>
                </a:solidFill>
              </a:ln>
              <a:solidFill>
                <a:srgbClr val="FF0000"/>
              </a:solidFill>
            </a:endParaRPr>
          </a:p>
        </p:txBody>
      </p:sp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A9F795B7-3B74-4D41-8E5C-593A052407D6}"/>
              </a:ext>
            </a:extLst>
          </p:cNvPr>
          <p:cNvCxnSpPr/>
          <p:nvPr/>
        </p:nvCxnSpPr>
        <p:spPr>
          <a:xfrm flipV="1">
            <a:off x="8561706" y="5576382"/>
            <a:ext cx="117474" cy="86632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42EDE85B-B0C1-49E5-AF0D-7D740759C6D4}"/>
              </a:ext>
            </a:extLst>
          </p:cNvPr>
          <p:cNvCxnSpPr/>
          <p:nvPr/>
        </p:nvCxnSpPr>
        <p:spPr>
          <a:xfrm>
            <a:off x="8966200" y="1416050"/>
            <a:ext cx="574040" cy="64960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027109D0-BDBB-45AB-9628-3DC83E93DAC9}"/>
              </a:ext>
            </a:extLst>
          </p:cNvPr>
          <p:cNvCxnSpPr/>
          <p:nvPr/>
        </p:nvCxnSpPr>
        <p:spPr>
          <a:xfrm>
            <a:off x="7889875" y="2711450"/>
            <a:ext cx="798416" cy="136334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r Verbinder 18">
            <a:extLst>
              <a:ext uri="{FF2B5EF4-FFF2-40B4-BE49-F238E27FC236}">
                <a16:creationId xmlns:a16="http://schemas.microsoft.com/office/drawing/2014/main" id="{26911715-2359-477E-AD0D-0ED914FBB0E3}"/>
              </a:ext>
            </a:extLst>
          </p:cNvPr>
          <p:cNvCxnSpPr/>
          <p:nvPr/>
        </p:nvCxnSpPr>
        <p:spPr>
          <a:xfrm>
            <a:off x="9755505" y="5725160"/>
            <a:ext cx="645795" cy="71755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r Verbinder 20">
            <a:extLst>
              <a:ext uri="{FF2B5EF4-FFF2-40B4-BE49-F238E27FC236}">
                <a16:creationId xmlns:a16="http://schemas.microsoft.com/office/drawing/2014/main" id="{76653AD8-5853-4BDC-8AC1-C89414BA68E2}"/>
              </a:ext>
            </a:extLst>
          </p:cNvPr>
          <p:cNvCxnSpPr/>
          <p:nvPr/>
        </p:nvCxnSpPr>
        <p:spPr>
          <a:xfrm flipH="1">
            <a:off x="9611995" y="4074795"/>
            <a:ext cx="1968500" cy="93281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feld 2">
            <a:extLst>
              <a:ext uri="{FF2B5EF4-FFF2-40B4-BE49-F238E27FC236}">
                <a16:creationId xmlns:a16="http://schemas.microsoft.com/office/drawing/2014/main" id="{F710783B-E264-40CD-A532-D462C471FE0D}"/>
              </a:ext>
            </a:extLst>
          </p:cNvPr>
          <p:cNvSpPr txBox="1"/>
          <p:nvPr/>
        </p:nvSpPr>
        <p:spPr>
          <a:xfrm>
            <a:off x="11522611" y="3673392"/>
            <a:ext cx="9328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b="1" u="none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5E258738-51CC-4367-8155-1C79F2829C31}"/>
              </a:ext>
            </a:extLst>
          </p:cNvPr>
          <p:cNvSpPr txBox="1"/>
          <p:nvPr/>
        </p:nvSpPr>
        <p:spPr>
          <a:xfrm>
            <a:off x="10365282" y="6231007"/>
            <a:ext cx="9328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b="1" u="none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328551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extLst>
          <p:ext uri="smNativeData">
            <pr:smNativeData xmlns="smNativeData" xmlns:pr="smNativeData" xmlns:p15="http://schemas.microsoft.com/office/powerpoint/2012/main" val="7qP/aAAAAAC8AgAAAAAAAAYAAAAAAAAAAAAAAAAAAAAAAAAAAQAAAAAAAAAAAAAAAAAAAAAAAAAAAAAA" duo="7qP/aAAAAAAAAAAAAAAAAAAAAAA="/>
          </p:ext>
        </p:extLst>
      </p:transition>
    </mc:Choice>
    <mc:Fallback xmlns="">
      <p:transition spd="med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7qP/aAAAAAC8AgAAAAAAAAYAAAAAAAAAAAAAAAAAAAAAAAAAAQAAAAAAAAAAAAAAAAAAAAAAAAAAAAAA" duo="7qP/aAAAAAAAAAAAAAAAAAAAAAA="/>
          </p:ext>
        </p:extLst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42C0EF-3F90-4F23-94FF-076A74EBA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647" y="343535"/>
            <a:ext cx="5740400" cy="1143000"/>
          </a:xfrm>
        </p:spPr>
        <p:txBody>
          <a:bodyPr/>
          <a:lstStyle/>
          <a:p>
            <a:r>
              <a:rPr lang="de-DE" sz="4800" dirty="0">
                <a:solidFill>
                  <a:srgbClr val="92D050"/>
                </a:solidFill>
              </a:rPr>
              <a:t>ZIEL ERREICHT?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5071760-34C6-471E-B829-C2E97F02F8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u="none" dirty="0"/>
              <a:t>                                     m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9854B90-B5DC-4137-9FFD-E6253D1B3812}"/>
              </a:ext>
            </a:extLst>
          </p:cNvPr>
          <p:cNvSpPr txBox="1"/>
          <p:nvPr/>
        </p:nvSpPr>
        <p:spPr>
          <a:xfrm>
            <a:off x="6082347" y="424448"/>
            <a:ext cx="3444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u="none" dirty="0">
                <a:solidFill>
                  <a:schemeClr val="bg1"/>
                </a:solidFill>
              </a:rPr>
              <a:t>Ja!</a:t>
            </a:r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FC3F531B-8C64-44B8-85EF-C7C5C487ED5C}"/>
              </a:ext>
            </a:extLst>
          </p:cNvPr>
          <p:cNvSpPr/>
          <p:nvPr/>
        </p:nvSpPr>
        <p:spPr>
          <a:xfrm>
            <a:off x="11262360" y="347345"/>
            <a:ext cx="502285" cy="1291590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9DB3A12D-57A6-4EA6-A5D6-40B50120C76C}"/>
              </a:ext>
            </a:extLst>
          </p:cNvPr>
          <p:cNvSpPr/>
          <p:nvPr/>
        </p:nvSpPr>
        <p:spPr>
          <a:xfrm flipV="1">
            <a:off x="11210290" y="1757680"/>
            <a:ext cx="554355" cy="55308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F3802018-FE1B-4BDE-9F3F-10B8C5F9BD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6802" y="1187065"/>
            <a:ext cx="3959225" cy="5273688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11100044-2BD8-4B1C-8A96-6009F2A8B0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1246977" y="391410"/>
            <a:ext cx="4365378" cy="5961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262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extLst>
          <p:ext uri="smNativeData">
            <pr:smNativeData xmlns="smNativeData" xmlns:pr="smNativeData" xmlns:p15="http://schemas.microsoft.com/office/powerpoint/2012/main" val="7qP/aAAAAAC8AgAAAAAAAAYAAAAAAAAAAAAAAAAAAAAAAAAAAQAAAAAAAAAAAAAAAAAAAAAAAAAAAAAA" duo="7qP/aAAAAAAAAAAAAAAAAAAAAAA="/>
          </p:ext>
        </p:extLst>
      </p:transition>
    </mc:Choice>
    <mc:Fallback xmlns="">
      <p:transition spd="med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7qP/aAAAAAC8AgAAAAAAAAYAAAAAAAAAAAAAAAAAAAAAAAAAAQAAAAAAAAAAAAAAAAAAAAAAAAAAAAAA" duo="7qP/aAAAAAAAAAAAAAAAAAAAAAA="/>
          </p:ext>
        </p:extLst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60C0DC-80DB-4607-BA48-B91CE09E2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 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D4A0F1A-2896-4A81-B035-32F1AB0155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 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C9F58432-2B92-49F7-B6E2-32C094B0329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545" b="13261"/>
          <a:stretch/>
        </p:blipFill>
        <p:spPr>
          <a:xfrm>
            <a:off x="2938780" y="48949"/>
            <a:ext cx="6574461" cy="6760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189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extLst>
          <p:ext uri="smNativeData">
            <pr:smNativeData xmlns="smNativeData" xmlns:pr="smNativeData" xmlns:p15="http://schemas.microsoft.com/office/powerpoint/2012/main" val="7qP/aAAAAAC8AgAAAAAAAAYAAAAAAAAAAAAAAAAAAAAAAAAAAQAAAAAAAAAAAAAAAAAAAAAAAAAAAAAA" duo="7qP/aAAAAAAAAAAAAAAAAAAAAAA="/>
          </p:ext>
        </p:extLst>
      </p:transition>
    </mc:Choice>
    <mc:Fallback xmlns="">
      <p:transition spd="med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7qP/aAAAAAC8AgAAAAAAAAYAAAAAAAAAAAAAAAAAAAAAAAAAAQAAAAAAAAAAAAAAAAAAAAAAAAAAAAAA" duo="7qP/aAAAAAAAAAAAAAAAAAAAAAA="/>
          </p:ext>
        </p:extLst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23332E-9C52-406C-9F01-EF1AD57C6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BA1B45C-E3D4-417D-8D72-1A02C0992F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 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AE012EDB-F69E-4735-BCFD-2AEF0759882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491" t="29075" r="33259" b="33259"/>
          <a:stretch/>
        </p:blipFill>
        <p:spPr>
          <a:xfrm rot="5400000">
            <a:off x="2580005" y="41276"/>
            <a:ext cx="6816724" cy="6816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4502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extLst>
          <p:ext uri="smNativeData">
            <pr:smNativeData xmlns="smNativeData" xmlns:pr="smNativeData" xmlns:p15="http://schemas.microsoft.com/office/powerpoint/2012/main" val="7qP/aAAAAAC8AgAAAAAAAAYAAAAAAAAAAAAAAAAAAAAAAAAAAQAAAAAAAAAAAAAAAAAAAAAAAAAAAAAA" duo="7qP/aAAAAAAAAAAAAAAAAAAAAAA="/>
          </p:ext>
        </p:extLst>
      </p:transition>
    </mc:Choice>
    <mc:Fallback xmlns="">
      <p:transition spd="med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7qP/aAAAAAC8AgAAAAAAAAYAAAAAAAAAAAAAAAAAAAAAAAAAAQAAAAAAAAAAAAAAAAAAAAAAAAAAAAAA" duo="7qP/aAAAAAAAAAAAAAAAAAAAAAA="/>
          </p:ext>
        </p:extLst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224263-572D-43A9-87E0-70EB41C4D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4575" y="343535"/>
            <a:ext cx="7390765" cy="1143000"/>
          </a:xfrm>
        </p:spPr>
        <p:txBody>
          <a:bodyPr/>
          <a:lstStyle/>
          <a:p>
            <a:r>
              <a:rPr lang="de-DE" sz="4800" dirty="0">
                <a:solidFill>
                  <a:srgbClr val="92D050"/>
                </a:solidFill>
              </a:rPr>
              <a:t>DANKSAGUNG: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CAE0226-323D-4E2A-A0A8-E632D4F39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0552" y="1166812"/>
            <a:ext cx="10970895" cy="4524375"/>
          </a:xfrm>
        </p:spPr>
        <p:txBody>
          <a:bodyPr/>
          <a:lstStyle/>
          <a:p>
            <a:pPr algn="ctr"/>
            <a:r>
              <a:rPr lang="de-DE" sz="2400" u="none" dirty="0"/>
              <a:t>Wir bedanken uns herzlich bei der Firma </a:t>
            </a:r>
            <a:r>
              <a:rPr lang="de-DE" sz="2400" u="none" dirty="0">
                <a:solidFill>
                  <a:srgbClr val="FF0000"/>
                </a:solidFill>
              </a:rPr>
              <a:t>Krug+Priester,</a:t>
            </a:r>
            <a:r>
              <a:rPr lang="de-DE" sz="2400" u="none" dirty="0"/>
              <a:t> aber natürlich auch vor allem bei </a:t>
            </a:r>
            <a:r>
              <a:rPr lang="de-DE" sz="2400" u="none" dirty="0">
                <a:solidFill>
                  <a:srgbClr val="FF0000"/>
                </a:solidFill>
              </a:rPr>
              <a:t>Herr Leiss </a:t>
            </a:r>
            <a:r>
              <a:rPr lang="de-DE" sz="2400" u="none" dirty="0">
                <a:solidFill>
                  <a:schemeClr val="bg1"/>
                </a:solidFill>
              </a:rPr>
              <a:t>und</a:t>
            </a:r>
            <a:r>
              <a:rPr lang="de-DE" sz="2400" u="none" dirty="0">
                <a:solidFill>
                  <a:srgbClr val="FF0000"/>
                </a:solidFill>
              </a:rPr>
              <a:t> Herr Glück</a:t>
            </a:r>
            <a:r>
              <a:rPr lang="de-DE" sz="2400" u="none" dirty="0"/>
              <a:t>!</a:t>
            </a:r>
          </a:p>
          <a:p>
            <a:pPr algn="ctr"/>
            <a:endParaRPr lang="de-DE" sz="4400" u="none" dirty="0"/>
          </a:p>
          <a:p>
            <a:pPr algn="ctr"/>
            <a:r>
              <a:rPr lang="de-DE" sz="4400" u="none" dirty="0"/>
              <a:t> 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47968BDC-8AC9-4043-992B-A7D059C0A88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7025" y="2137410"/>
            <a:ext cx="6027420" cy="4520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5906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extLst>
          <p:ext uri="smNativeData">
            <pr:smNativeData xmlns="smNativeData" xmlns:pr="smNativeData" xmlns:p15="http://schemas.microsoft.com/office/powerpoint/2012/main" val="7qP/aAAAAAC8AgAAAAAAAAYAAAAAAAAAAAAAAAAAAAAAAAAAAQAAAAAAAAAAAAAAAAAAAAAAAAAAAAAA" duo="7qP/aAAAAAAAAAAAAAAAAAAAAAA="/>
          </p:ext>
        </p:extLst>
      </p:transition>
    </mc:Choice>
    <mc:Fallback xmlns="">
      <p:transition spd="med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7qP/aAAAAAC8AgAAAAAAAAYAAAAAAAAAAAAAAAAAAAAAAAAAAQAAAAAAAAAAAAAAAAAAAAAAAAAAAAAA" duo="7qP/aAAAAAAAAAAAAAAAAAAAAAA="/>
          </p:ext>
        </p:extLst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68DDB6-16B9-47CF-B591-AB8BE9DB8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82905"/>
            <a:ext cx="7729728" cy="1188720"/>
          </a:xfrm>
        </p:spPr>
        <p:txBody>
          <a:bodyPr>
            <a:normAutofit/>
          </a:bodyPr>
          <a:lstStyle/>
          <a:p>
            <a:r>
              <a:rPr lang="de-DE" sz="4800" dirty="0">
                <a:solidFill>
                  <a:srgbClr val="92D050"/>
                </a:solidFill>
              </a:rPr>
              <a:t>Verzeichnis: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F0AB217-617D-476F-808A-F4BE6CFD3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6047" y="1276350"/>
            <a:ext cx="9399905" cy="3444240"/>
          </a:xfrm>
        </p:spPr>
        <p:txBody>
          <a:bodyPr/>
          <a:lstStyle/>
          <a:p>
            <a:pPr marL="0" indent="0">
              <a:buNone/>
            </a:pPr>
            <a:r>
              <a:rPr lang="de-DE" sz="2400" u="none" dirty="0">
                <a:latin typeface="+mj-lt"/>
              </a:rPr>
              <a:t>1.  </a:t>
            </a:r>
            <a:r>
              <a:rPr lang="de-DE" sz="2400" u="none" dirty="0">
                <a:solidFill>
                  <a:srgbClr val="FF0000"/>
                </a:solidFill>
                <a:latin typeface="+mj-lt"/>
              </a:rPr>
              <a:t>W</a:t>
            </a:r>
            <a:r>
              <a:rPr lang="de-DE" sz="2400" u="none" dirty="0">
                <a:latin typeface="+mj-lt"/>
              </a:rPr>
              <a:t>as müsst ihr über die Firma wissen?</a:t>
            </a:r>
          </a:p>
          <a:p>
            <a:pPr marL="0" indent="0">
              <a:buNone/>
            </a:pPr>
            <a:r>
              <a:rPr lang="de-DE" sz="2400" u="none" dirty="0">
                <a:latin typeface="+mj-lt"/>
              </a:rPr>
              <a:t>2.  </a:t>
            </a:r>
            <a:r>
              <a:rPr lang="de-DE" sz="2400" u="none" dirty="0">
                <a:solidFill>
                  <a:srgbClr val="FF0000"/>
                </a:solidFill>
                <a:latin typeface="+mj-lt"/>
              </a:rPr>
              <a:t>W</a:t>
            </a:r>
            <a:r>
              <a:rPr lang="de-DE" sz="2400" u="none" dirty="0">
                <a:latin typeface="+mj-lt"/>
              </a:rPr>
              <a:t>as für Grundlagen haben wir bearbeitet?</a:t>
            </a:r>
          </a:p>
          <a:p>
            <a:pPr marL="0" indent="0">
              <a:buNone/>
            </a:pPr>
            <a:r>
              <a:rPr lang="de-DE" sz="2400" u="none" dirty="0">
                <a:solidFill>
                  <a:schemeClr val="bg1"/>
                </a:solidFill>
                <a:latin typeface="+mj-lt"/>
              </a:rPr>
              <a:t>3.  </a:t>
            </a:r>
            <a:r>
              <a:rPr lang="de-DE" sz="2400" u="none" dirty="0">
                <a:solidFill>
                  <a:srgbClr val="FF0000"/>
                </a:solidFill>
                <a:latin typeface="+mj-lt"/>
              </a:rPr>
              <a:t>W</a:t>
            </a:r>
            <a:r>
              <a:rPr lang="de-DE" sz="2400" u="none" dirty="0">
                <a:latin typeface="+mj-lt"/>
              </a:rPr>
              <a:t>as ist unser Ziel?</a:t>
            </a:r>
          </a:p>
          <a:p>
            <a:pPr marL="0" indent="0">
              <a:buNone/>
            </a:pPr>
            <a:r>
              <a:rPr lang="de-DE" sz="2400" u="none" dirty="0">
                <a:solidFill>
                  <a:schemeClr val="bg1"/>
                </a:solidFill>
                <a:latin typeface="+mj-lt"/>
              </a:rPr>
              <a:t>4.</a:t>
            </a:r>
            <a:r>
              <a:rPr lang="de-DE" sz="2400" u="none" dirty="0">
                <a:solidFill>
                  <a:schemeClr val="tx1"/>
                </a:solidFill>
                <a:latin typeface="+mj-lt"/>
              </a:rPr>
              <a:t>6</a:t>
            </a:r>
            <a:r>
              <a:rPr lang="de-DE" sz="2400" u="none" dirty="0">
                <a:solidFill>
                  <a:srgbClr val="FF0000"/>
                </a:solidFill>
                <a:latin typeface="+mj-lt"/>
              </a:rPr>
              <a:t>W</a:t>
            </a:r>
            <a:r>
              <a:rPr lang="de-DE" sz="2400" u="none" dirty="0">
                <a:latin typeface="+mj-lt"/>
              </a:rPr>
              <a:t>as ist eine Binär-Uhr?</a:t>
            </a:r>
          </a:p>
          <a:p>
            <a:pPr marL="0" indent="0">
              <a:buNone/>
            </a:pPr>
            <a:r>
              <a:rPr lang="de-DE" sz="2400" u="none" dirty="0">
                <a:latin typeface="+mj-lt"/>
              </a:rPr>
              <a:t>5.  </a:t>
            </a:r>
            <a:r>
              <a:rPr lang="de-DE" sz="2400" u="none" dirty="0">
                <a:solidFill>
                  <a:srgbClr val="FF0000"/>
                </a:solidFill>
                <a:latin typeface="+mj-lt"/>
              </a:rPr>
              <a:t>W</a:t>
            </a:r>
            <a:r>
              <a:rPr lang="de-DE" sz="2400" u="none" dirty="0">
                <a:latin typeface="+mj-lt"/>
              </a:rPr>
              <a:t>ie waren unsere Tage in der Firma?</a:t>
            </a:r>
          </a:p>
          <a:p>
            <a:pPr marL="0" indent="0">
              <a:buNone/>
            </a:pPr>
            <a:r>
              <a:rPr lang="de-DE" sz="2400" u="none" dirty="0">
                <a:latin typeface="+mj-lt"/>
              </a:rPr>
              <a:t>6.  </a:t>
            </a:r>
            <a:r>
              <a:rPr lang="de-DE" sz="2400" u="none" dirty="0">
                <a:solidFill>
                  <a:srgbClr val="FF0000"/>
                </a:solidFill>
                <a:latin typeface="+mj-lt"/>
              </a:rPr>
              <a:t>W</a:t>
            </a:r>
            <a:r>
              <a:rPr lang="de-DE" sz="2400" u="none" dirty="0">
                <a:latin typeface="+mj-lt"/>
              </a:rPr>
              <a:t>as haben wir dort gemacht/gearbeitet?</a:t>
            </a:r>
          </a:p>
          <a:p>
            <a:pPr marL="0" indent="0">
              <a:buNone/>
            </a:pPr>
            <a:endParaRPr lang="de-DE" sz="2400" u="none" dirty="0"/>
          </a:p>
          <a:p>
            <a:pPr marL="0" indent="0" algn="ctr">
              <a:buNone/>
            </a:pPr>
            <a:endParaRPr lang="de-DE" sz="2400" u="none" dirty="0">
              <a:solidFill>
                <a:srgbClr val="92D050"/>
              </a:solidFill>
            </a:endParaRPr>
          </a:p>
          <a:p>
            <a:pPr marL="0" indent="0" algn="ctr">
              <a:buNone/>
            </a:pPr>
            <a:r>
              <a:rPr lang="de-DE" sz="2400" u="none" dirty="0">
                <a:solidFill>
                  <a:srgbClr val="92D050"/>
                </a:solidFill>
              </a:rPr>
              <a:t>!LEGEN WIR LOS!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extLst mod="1">
          <p:ext uri="smNativeData">
            <pr:smNativeData xmlns="smNativeData" xmlns:pr="smNativeData" xmlns:p15="http://schemas.microsoft.com/office/powerpoint/2012/main" val="7qP/aAAAAACgDwAAAAAAAB4AAAAAAAAAAAAAAAAAAAAAAAAAAQAAAAAAAAAAAAAAAAAAAAAAAAAAAAAA" duo="7qP/aAAAAAAAAAAAAAAAAAAAAAA="/>
          </p:ext>
        </p:extLst>
      </p:transition>
    </mc:Choice>
    <mc:Fallback xmlns="">
      <p:transition>
        <p:extLst mod="1">
          <p:ext uri="smNativeData">
            <pr:smNativeData xmlns:p15="http://schemas.microsoft.com/office/powerpoint/2012/main" xmlns:pr="smNativeData" xmlns="smNativeData" xmlns:p14="http://schemas.microsoft.com/office/powerpoint/2010/main" val="7qP/aAAAAACgDwAAAAAAAB4AAAAAAAAAAAAAAAAAAAAAAAAAAQAAAAAAAAAAAAAAAAAAAAAAAAAAAAAA" duo="7qP/aAAAAAAAAAAAAAAAAAAAAAA="/>
          </p:ext>
        </p:extLst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7CE927-8F06-4978-BD4F-9343636AA451}"/>
              </a:ext>
            </a:extLst>
          </p:cNvPr>
          <p:cNvSpPr txBox="1">
            <a:spLocks/>
          </p:cNvSpPr>
          <p:nvPr/>
        </p:nvSpPr>
        <p:spPr>
          <a:xfrm>
            <a:off x="1934210" y="327116"/>
            <a:ext cx="7729728" cy="118872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1pPr>
            <a:lvl2pPr marL="742950" marR="0" indent="-28575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2pPr>
            <a:lvl3pPr marL="1143000" marR="0" indent="-22860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3pPr>
            <a:lvl4pPr marL="1600200" marR="0" indent="-22860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4pPr>
            <a:lvl5pPr marL="2057400" marR="0" indent="-22860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5pPr>
            <a:lvl6pPr marL="2514600" marR="0" indent="-22860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6pPr>
            <a:lvl7pPr marL="2971800" marR="0" indent="-22860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7pPr>
            <a:lvl8pPr marL="3429000" marR="0" indent="-22860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8pPr>
            <a:lvl9pPr marL="3886200" marR="0" indent="-22860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9pPr>
          </a:lstStyle>
          <a:p>
            <a:r>
              <a:rPr lang="de-DE" sz="4800" dirty="0">
                <a:solidFill>
                  <a:srgbClr val="92D050"/>
                </a:solidFill>
              </a:rPr>
              <a:t>DIE FIRMA:</a:t>
            </a:r>
          </a:p>
        </p:txBody>
      </p:sp>
      <p:pic>
        <p:nvPicPr>
          <p:cNvPr id="3" name="Inhaltsplatzhalter 6">
            <a:extLst>
              <a:ext uri="{FF2B5EF4-FFF2-40B4-BE49-F238E27FC236}">
                <a16:creationId xmlns:a16="http://schemas.microsoft.com/office/drawing/2014/main" id="{118BF89B-45B5-4617-ABA5-182BC9438D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8660376" y="417289"/>
            <a:ext cx="3273148" cy="272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209CF26E-7B97-424C-9E70-222FE991EE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1946" y="3429000"/>
            <a:ext cx="3285095" cy="2727625"/>
          </a:xfrm>
          <a:prstGeom prst="rect">
            <a:avLst/>
          </a:prstGeom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60D99D8B-A7AC-460A-A43A-7B764F07B0B7}"/>
              </a:ext>
            </a:extLst>
          </p:cNvPr>
          <p:cNvSpPr txBox="1"/>
          <p:nvPr/>
        </p:nvSpPr>
        <p:spPr>
          <a:xfrm>
            <a:off x="499110" y="1256165"/>
            <a:ext cx="8108315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400" b="1" u="none" dirty="0">
                <a:solidFill>
                  <a:schemeClr val="bg1"/>
                </a:solidFill>
              </a:rPr>
              <a:t>Krug &amp; Priester GmbH &amp; Co. KG –Unternehmensprofil:</a:t>
            </a:r>
          </a:p>
          <a:p>
            <a:endParaRPr lang="de-DE" sz="2400" b="1" u="none" dirty="0">
              <a:solidFill>
                <a:schemeClr val="bg1"/>
              </a:solidFill>
            </a:endParaRPr>
          </a:p>
          <a:p>
            <a:r>
              <a:rPr lang="de-DE" sz="2400" b="1" u="none" dirty="0">
                <a:solidFill>
                  <a:schemeClr val="bg1"/>
                </a:solidFill>
              </a:rPr>
              <a:t>Gelände:          </a:t>
            </a:r>
            <a:r>
              <a:rPr lang="de-DE" sz="2400" u="none" dirty="0">
                <a:solidFill>
                  <a:schemeClr val="bg1"/>
                </a:solidFill>
              </a:rPr>
              <a:t>10.000m</a:t>
            </a:r>
            <a:r>
              <a:rPr lang="de-DE" sz="2400" u="none" baseline="30000" dirty="0">
                <a:solidFill>
                  <a:schemeClr val="bg1"/>
                </a:solidFill>
              </a:rPr>
              <a:t>2</a:t>
            </a:r>
            <a:r>
              <a:rPr lang="de-DE" sz="2400" u="none" dirty="0">
                <a:solidFill>
                  <a:schemeClr val="bg1"/>
                </a:solidFill>
              </a:rPr>
              <a:t>  </a:t>
            </a:r>
            <a:br>
              <a:rPr lang="de-DE" sz="2400" u="none" dirty="0">
                <a:solidFill>
                  <a:schemeClr val="bg1"/>
                </a:solidFill>
              </a:rPr>
            </a:br>
            <a:r>
              <a:rPr lang="de-DE" sz="2400" b="1" u="none" dirty="0">
                <a:solidFill>
                  <a:schemeClr val="bg1"/>
                </a:solidFill>
              </a:rPr>
              <a:t>Mitarbeiter: </a:t>
            </a:r>
            <a:r>
              <a:rPr lang="de-DE" sz="2400" u="none" dirty="0">
                <a:solidFill>
                  <a:schemeClr val="bg1"/>
                </a:solidFill>
              </a:rPr>
              <a:t>     450 weltweit</a:t>
            </a:r>
            <a:endParaRPr lang="de-DE" sz="2400" b="1" u="none" dirty="0">
              <a:solidFill>
                <a:schemeClr val="bg1"/>
              </a:solidFill>
            </a:endParaRPr>
          </a:p>
          <a:p>
            <a:r>
              <a:rPr lang="de-DE" sz="2400" b="1" u="none" dirty="0">
                <a:solidFill>
                  <a:schemeClr val="bg1"/>
                </a:solidFill>
              </a:rPr>
              <a:t>CEO:                 </a:t>
            </a:r>
            <a:r>
              <a:rPr lang="de-DE" sz="2400" u="none" dirty="0">
                <a:solidFill>
                  <a:schemeClr val="bg1"/>
                </a:solidFill>
              </a:rPr>
              <a:t>Florian Lehmann</a:t>
            </a:r>
          </a:p>
          <a:p>
            <a:r>
              <a:rPr lang="de-DE" sz="2400" b="1" u="none" dirty="0">
                <a:solidFill>
                  <a:schemeClr val="bg1"/>
                </a:solidFill>
              </a:rPr>
              <a:t>Umsatz: </a:t>
            </a:r>
            <a:r>
              <a:rPr lang="de-DE" sz="2400" u="none" dirty="0">
                <a:solidFill>
                  <a:schemeClr val="bg1"/>
                </a:solidFill>
              </a:rPr>
              <a:t>           ca. 50 Mio. pro Jahr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u="none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u="none" dirty="0">
                <a:solidFill>
                  <a:schemeClr val="bg1"/>
                </a:solidFill>
              </a:rPr>
              <a:t>stellt hochwertige </a:t>
            </a:r>
            <a:r>
              <a:rPr lang="de-DE" sz="2400" b="1" u="none" dirty="0">
                <a:solidFill>
                  <a:schemeClr val="bg1"/>
                </a:solidFill>
              </a:rPr>
              <a:t>Aktenvernichter, Schneidemaschinen und Luftreiniger </a:t>
            </a:r>
            <a:r>
              <a:rPr lang="de-DE" sz="2400" u="none" dirty="0">
                <a:solidFill>
                  <a:schemeClr val="bg1"/>
                </a:solidFill>
              </a:rPr>
              <a:t>her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u="none" dirty="0">
                <a:solidFill>
                  <a:schemeClr val="bg1"/>
                </a:solidFill>
              </a:rPr>
              <a:t>Gegründet im Jahr </a:t>
            </a:r>
            <a:r>
              <a:rPr lang="de-DE" sz="2400" b="1" u="none" dirty="0">
                <a:solidFill>
                  <a:schemeClr val="bg1"/>
                </a:solidFill>
              </a:rPr>
              <a:t>1951</a:t>
            </a:r>
            <a:r>
              <a:rPr lang="de-DE" sz="2400" u="none" dirty="0">
                <a:solidFill>
                  <a:schemeClr val="bg1"/>
                </a:solidFill>
              </a:rPr>
              <a:t> von Wilhelm </a:t>
            </a:r>
            <a:r>
              <a:rPr lang="de-DE" sz="2400" u="none" dirty="0">
                <a:solidFill>
                  <a:srgbClr val="FF0000"/>
                </a:solidFill>
              </a:rPr>
              <a:t>Krug</a:t>
            </a:r>
            <a:r>
              <a:rPr lang="de-DE" sz="2400" u="none" dirty="0">
                <a:solidFill>
                  <a:schemeClr val="bg1"/>
                </a:solidFill>
              </a:rPr>
              <a:t> und Ludwig </a:t>
            </a:r>
            <a:r>
              <a:rPr lang="de-DE" sz="2400" u="none" dirty="0">
                <a:solidFill>
                  <a:srgbClr val="FF0000"/>
                </a:solidFill>
              </a:rPr>
              <a:t>Priester</a:t>
            </a:r>
          </a:p>
          <a:p>
            <a:r>
              <a:rPr lang="de-DE" sz="2400" u="none" dirty="0">
                <a:solidFill>
                  <a:schemeClr val="bg1"/>
                </a:solidFill>
              </a:rPr>
              <a:t>                          Daher der Name: </a:t>
            </a:r>
          </a:p>
          <a:p>
            <a:r>
              <a:rPr lang="de-DE" sz="2400" u="none" dirty="0">
                <a:solidFill>
                  <a:srgbClr val="FF0000"/>
                </a:solidFill>
              </a:rPr>
              <a:t>                          Krug+Priester </a:t>
            </a:r>
          </a:p>
        </p:txBody>
      </p:sp>
    </p:spTree>
    <p:extLst>
      <p:ext uri="{BB962C8B-B14F-4D97-AF65-F5344CB8AC3E}">
        <p14:creationId xmlns:p14="http://schemas.microsoft.com/office/powerpoint/2010/main" val="2595656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extLst mod="1">
          <p:ext uri="smNativeData">
            <pr:smNativeData xmlns="smNativeData" xmlns:pr="smNativeData" xmlns:p15="http://schemas.microsoft.com/office/powerpoint/2012/main" val="7qP/aAAAAAC8AgAAAAAAAAYAAAAAAAAAAAAAAAAAAAAAAAAAAQAAAAAAAAAAAAAAAAAAAAAAAAAAAAAA" duo="7qP/aAAAAAAAAAAAAAAAAAAAAAA="/>
          </p:ext>
        </p:extLst>
      </p:transition>
    </mc:Choice>
    <mc:Fallback xmlns="">
      <p:transition>
        <p:extLst mod="1">
          <p:ext uri="smNativeData">
            <pr:smNativeData xmlns:p15="http://schemas.microsoft.com/office/powerpoint/2012/main" xmlns:pr="smNativeData" xmlns="smNativeData" xmlns:p14="http://schemas.microsoft.com/office/powerpoint/2010/main" val="7qP/aAAAAAC8AgAAAAAAAAYAAAAAAAAAAAAAAAAAAAAAAAAAAQAAAAAAAAAAAAAAAAAAAAAAAAAAAAAA" duo="7qP/aAAAAAAAAAAAAAAAAAAAAAA="/>
          </p:ext>
        </p:extLst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2CDE26-1A15-45DB-A00D-D9976E710253}"/>
              </a:ext>
            </a:extLst>
          </p:cNvPr>
          <p:cNvSpPr txBox="1">
            <a:spLocks/>
          </p:cNvSpPr>
          <p:nvPr/>
        </p:nvSpPr>
        <p:spPr>
          <a:xfrm>
            <a:off x="2231136" y="256312"/>
            <a:ext cx="7729728" cy="1288111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1pPr>
            <a:lvl2pPr marL="742950" marR="0" indent="-28575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2pPr>
            <a:lvl3pPr marL="1143000" marR="0" indent="-22860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3pPr>
            <a:lvl4pPr marL="1600200" marR="0" indent="-22860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4pPr>
            <a:lvl5pPr marL="2057400" marR="0" indent="-22860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5pPr>
            <a:lvl6pPr marL="2514600" marR="0" indent="-22860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6pPr>
            <a:lvl7pPr marL="2971800" marR="0" indent="-22860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7pPr>
            <a:lvl8pPr marL="3429000" marR="0" indent="-22860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8pPr>
            <a:lvl9pPr marL="3886200" marR="0" indent="-22860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9pPr>
          </a:lstStyle>
          <a:p>
            <a:r>
              <a:rPr lang="de-DE" sz="4800" dirty="0">
                <a:solidFill>
                  <a:srgbClr val="92D050"/>
                </a:solidFill>
              </a:rPr>
              <a:t>Grundlagen: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233708F-8861-478D-94CB-DAF185DCB0D9}"/>
              </a:ext>
            </a:extLst>
          </p:cNvPr>
          <p:cNvSpPr txBox="1">
            <a:spLocks/>
          </p:cNvSpPr>
          <p:nvPr/>
        </p:nvSpPr>
        <p:spPr>
          <a:xfrm>
            <a:off x="182880" y="1132840"/>
            <a:ext cx="11863346" cy="5438913"/>
          </a:xfrm>
          <a:prstGeom prst="rect">
            <a:avLst/>
          </a:prstGeom>
        </p:spPr>
        <p:txBody>
          <a:bodyPr/>
          <a:lstStyle>
            <a:lvl1pPr marL="342900" marR="0" indent="-342900" algn="l" defTabSz="449580">
              <a:lnSpc>
                <a:spcPct val="106000"/>
              </a:lnSpc>
              <a:spcBef>
                <a:spcPts val="0"/>
              </a:spcBef>
              <a:spcAft>
                <a:spcPts val="1425"/>
              </a:spcAft>
              <a:buClr>
                <a:srgbClr val="000000"/>
              </a:buClr>
              <a:buSzTx/>
              <a:buFont typeface="Times New Roman" pitchFamily="1" charset="0"/>
              <a:buChar char="•"/>
              <a:tabLst/>
              <a:defRPr lang="en-GB" sz="2600" b="0" i="0" u="sng" strike="noStrike" kern="1" cap="none" spc="0" baseline="0">
                <a:solidFill>
                  <a:srgbClr val="FFFFFF"/>
                </a:solidFill>
                <a:effectLst/>
                <a:latin typeface="Verdana" pitchFamily="2" charset="0"/>
                <a:ea typeface="Microsoft YaHei" pitchFamily="2" charset="0"/>
                <a:cs typeface="Verdana" pitchFamily="2" charset="0"/>
              </a:defRPr>
            </a:lvl1pPr>
            <a:lvl2pPr marL="742950" marR="0" indent="-285750" algn="l" defTabSz="449580">
              <a:lnSpc>
                <a:spcPct val="98000"/>
              </a:lnSpc>
              <a:spcBef>
                <a:spcPts val="0"/>
              </a:spcBef>
              <a:spcAft>
                <a:spcPts val="1135"/>
              </a:spcAft>
              <a:buClr>
                <a:srgbClr val="000000"/>
              </a:buClr>
              <a:buSzTx/>
              <a:buFont typeface="Times New Roman" pitchFamily="1" charset="0"/>
              <a:buChar char="–"/>
              <a:tabLst/>
              <a:defRPr lang="en-GB" sz="22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2pPr>
            <a:lvl3pPr marL="1143000" marR="0" indent="-228600" algn="l" defTabSz="449580">
              <a:lnSpc>
                <a:spcPct val="98000"/>
              </a:lnSpc>
              <a:spcBef>
                <a:spcPts val="0"/>
              </a:spcBef>
              <a:spcAft>
                <a:spcPts val="850"/>
              </a:spcAft>
              <a:buClr>
                <a:srgbClr val="000000"/>
              </a:buClr>
              <a:buSzTx/>
              <a:buFont typeface="Times New Roman" pitchFamily="1" charset="0"/>
              <a:buChar char="•"/>
              <a:tabLst/>
              <a:defRPr lang="en-GB" sz="2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3pPr>
            <a:lvl4pPr marL="1600200" marR="0" indent="-228600" algn="l" defTabSz="449580">
              <a:lnSpc>
                <a:spcPct val="98000"/>
              </a:lnSpc>
              <a:spcBef>
                <a:spcPts val="0"/>
              </a:spcBef>
              <a:spcAft>
                <a:spcPts val="575"/>
              </a:spcAft>
              <a:buClr>
                <a:srgbClr val="000000"/>
              </a:buClr>
              <a:buSzTx/>
              <a:buFont typeface="Times New Roman" pitchFamily="1" charset="0"/>
              <a:buChar char="–"/>
              <a:tabLst/>
              <a:defRPr lang="en-GB" sz="2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4pPr>
            <a:lvl5pPr marL="2057400" marR="0" indent="-228600" algn="l" defTabSz="449580">
              <a:lnSpc>
                <a:spcPct val="98000"/>
              </a:lnSpc>
              <a:spcBef>
                <a:spcPts val="0"/>
              </a:spcBef>
              <a:spcAft>
                <a:spcPts val="285"/>
              </a:spcAft>
              <a:buClr>
                <a:srgbClr val="000000"/>
              </a:buClr>
              <a:buSzTx/>
              <a:buFont typeface="Times New Roman" pitchFamily="1" charset="0"/>
              <a:buChar char="»"/>
              <a:tabLst/>
              <a:defRPr lang="en-GB" sz="2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5pPr>
            <a:lvl6pPr marL="2514600" marR="0" indent="-228600" algn="l" defTabSz="449580">
              <a:lnSpc>
                <a:spcPct val="98000"/>
              </a:lnSpc>
              <a:spcBef>
                <a:spcPts val="0"/>
              </a:spcBef>
              <a:spcAft>
                <a:spcPts val="285"/>
              </a:spcAft>
              <a:buNone/>
              <a:tabLst/>
              <a:defRPr lang="en-GB" sz="2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6pPr>
            <a:lvl7pPr marL="2971800" marR="0" indent="-228600" algn="l" defTabSz="449580">
              <a:lnSpc>
                <a:spcPct val="98000"/>
              </a:lnSpc>
              <a:spcBef>
                <a:spcPts val="0"/>
              </a:spcBef>
              <a:spcAft>
                <a:spcPts val="285"/>
              </a:spcAft>
              <a:buNone/>
              <a:tabLst/>
              <a:defRPr lang="en-GB" sz="2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7pPr>
            <a:lvl8pPr marL="3429000" marR="0" indent="-228600" algn="l" defTabSz="449580">
              <a:lnSpc>
                <a:spcPct val="98000"/>
              </a:lnSpc>
              <a:spcBef>
                <a:spcPts val="0"/>
              </a:spcBef>
              <a:spcAft>
                <a:spcPts val="285"/>
              </a:spcAft>
              <a:buNone/>
              <a:tabLst/>
              <a:defRPr lang="en-GB" sz="2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8pPr>
            <a:lvl9pPr marL="3886200" marR="0" indent="-228600" algn="l" defTabSz="449580">
              <a:lnSpc>
                <a:spcPct val="98000"/>
              </a:lnSpc>
              <a:spcBef>
                <a:spcPts val="0"/>
              </a:spcBef>
              <a:spcAft>
                <a:spcPts val="285"/>
              </a:spcAft>
              <a:buNone/>
              <a:tabLst/>
              <a:defRPr lang="en-GB" sz="2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9pPr>
          </a:lstStyle>
          <a:p>
            <a:pPr marL="0" indent="0">
              <a:buNone/>
            </a:pPr>
            <a:r>
              <a:rPr lang="de-DE" sz="2800" b="1" u="none" dirty="0"/>
              <a:t> Digitalelektronik: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DE" sz="3200" u="none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Das Binärsystem</a:t>
            </a:r>
          </a:p>
          <a:p>
            <a:pPr marL="228600" lvl="1" indent="0">
              <a:buFont typeface="Times New Roman" pitchFamily="1" charset="0"/>
              <a:buNone/>
            </a:pPr>
            <a:r>
              <a:rPr lang="de-DE" u="none" dirty="0"/>
              <a:t>    </a:t>
            </a:r>
            <a:r>
              <a:rPr lang="de-DE" sz="2400" u="none" dirty="0"/>
              <a:t>Zweierpotenzen: 2</a:t>
            </a:r>
            <a:r>
              <a:rPr lang="de-DE" sz="2400" u="none" baseline="30000" dirty="0"/>
              <a:t>0</a:t>
            </a:r>
            <a:r>
              <a:rPr lang="de-DE" sz="2400" u="none" dirty="0"/>
              <a:t> =1,  2</a:t>
            </a:r>
            <a:r>
              <a:rPr lang="de-DE" sz="2400" u="none" baseline="30000" dirty="0"/>
              <a:t>1</a:t>
            </a:r>
            <a:r>
              <a:rPr lang="de-DE" sz="2400" u="none" dirty="0"/>
              <a:t> =2,  2</a:t>
            </a:r>
            <a:r>
              <a:rPr lang="de-DE" sz="2400" u="none" baseline="30000" dirty="0"/>
              <a:t>2</a:t>
            </a:r>
            <a:r>
              <a:rPr lang="de-DE" sz="2400" u="none" dirty="0"/>
              <a:t> =4,……</a:t>
            </a:r>
          </a:p>
          <a:p>
            <a:pPr marL="228600" lvl="1" indent="0">
              <a:buFont typeface="Times New Roman" pitchFamily="1" charset="0"/>
              <a:buNone/>
            </a:pPr>
            <a:endParaRPr lang="de-DE" dirty="0"/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3EA52D2A-2EEF-4CF4-B673-93E17C2F67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0998384"/>
              </p:ext>
            </p:extLst>
          </p:nvPr>
        </p:nvGraphicFramePr>
        <p:xfrm>
          <a:off x="554184" y="3338869"/>
          <a:ext cx="8128002" cy="110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2446039173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83896879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927920425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32860054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454658989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9968119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2</a:t>
                      </a:r>
                      <a:r>
                        <a:rPr lang="de-DE" baseline="30000" dirty="0"/>
                        <a:t>5</a:t>
                      </a:r>
                      <a:r>
                        <a:rPr lang="de-DE" dirty="0"/>
                        <a:t>= 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</a:t>
                      </a:r>
                      <a:r>
                        <a:rPr lang="de-DE" baseline="30000" dirty="0"/>
                        <a:t>4</a:t>
                      </a:r>
                      <a:r>
                        <a:rPr lang="de-DE" dirty="0"/>
                        <a:t>= 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</a:t>
                      </a:r>
                      <a:r>
                        <a:rPr lang="de-DE" baseline="30000" dirty="0"/>
                        <a:t>3</a:t>
                      </a:r>
                      <a:r>
                        <a:rPr lang="de-DE" dirty="0"/>
                        <a:t>= 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</a:t>
                      </a:r>
                      <a:r>
                        <a:rPr lang="de-DE" baseline="30000" dirty="0"/>
                        <a:t>2</a:t>
                      </a:r>
                      <a:r>
                        <a:rPr lang="de-DE" dirty="0"/>
                        <a:t>=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</a:t>
                      </a:r>
                      <a:r>
                        <a:rPr lang="de-DE" baseline="30000" dirty="0"/>
                        <a:t>1</a:t>
                      </a:r>
                      <a:r>
                        <a:rPr lang="de-DE" dirty="0"/>
                        <a:t>=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</a:t>
                      </a:r>
                      <a:r>
                        <a:rPr lang="de-DE" baseline="30000" dirty="0"/>
                        <a:t>0</a:t>
                      </a:r>
                      <a:r>
                        <a:rPr lang="de-DE" dirty="0"/>
                        <a:t>= 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311282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  <a:r>
                        <a:rPr lang="de-DE" b="0" dirty="0">
                          <a:solidFill>
                            <a:srgbClr val="FF0000"/>
                          </a:solidFill>
                        </a:rPr>
                        <a:t>*32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*8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*1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2685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6107738"/>
                  </a:ext>
                </a:extLst>
              </a:tr>
            </a:tbl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6BBBDD0B-DBFF-4A0D-8BA7-B6D6F4868E8E}"/>
              </a:ext>
            </a:extLst>
          </p:cNvPr>
          <p:cNvSpPr txBox="1"/>
          <p:nvPr/>
        </p:nvSpPr>
        <p:spPr>
          <a:xfrm>
            <a:off x="8788932" y="3673809"/>
            <a:ext cx="3243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u="none" dirty="0">
                <a:solidFill>
                  <a:schemeClr val="bg1"/>
                </a:solidFill>
              </a:rPr>
              <a:t>=</a:t>
            </a:r>
            <a:r>
              <a:rPr lang="de-DE" u="none" dirty="0">
                <a:solidFill>
                  <a:srgbClr val="FF0000"/>
                </a:solidFill>
              </a:rPr>
              <a:t> 41 </a:t>
            </a:r>
            <a:r>
              <a:rPr lang="de-DE" u="none" dirty="0">
                <a:solidFill>
                  <a:schemeClr val="bg1"/>
                </a:solidFill>
              </a:rPr>
              <a:t>- Dezimalzahl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62D6BABB-6D7E-44EC-9667-BD26D601BF91}"/>
              </a:ext>
            </a:extLst>
          </p:cNvPr>
          <p:cNvSpPr txBox="1"/>
          <p:nvPr/>
        </p:nvSpPr>
        <p:spPr>
          <a:xfrm>
            <a:off x="8715438" y="3989923"/>
            <a:ext cx="3243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 </a:t>
            </a:r>
            <a:r>
              <a:rPr lang="de-DE" u="none" dirty="0">
                <a:solidFill>
                  <a:schemeClr val="bg1"/>
                </a:solidFill>
              </a:rPr>
              <a:t>= 26 - Dezimalzahl 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16466F07-E170-4E09-9FEB-5ADF548F665F}"/>
              </a:ext>
            </a:extLst>
          </p:cNvPr>
          <p:cNvSpPr txBox="1"/>
          <p:nvPr/>
        </p:nvSpPr>
        <p:spPr>
          <a:xfrm>
            <a:off x="427355" y="4446309"/>
            <a:ext cx="1077646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Man überträgt:</a:t>
            </a:r>
            <a:r>
              <a:rPr lang="de-DE" u="none" dirty="0">
                <a:solidFill>
                  <a:schemeClr val="bg1"/>
                </a:solidFill>
              </a:rPr>
              <a:t> Binär:           Dezimal:</a:t>
            </a:r>
          </a:p>
          <a:p>
            <a:r>
              <a:rPr lang="de-DE" u="none" dirty="0">
                <a:solidFill>
                  <a:schemeClr val="bg1"/>
                </a:solidFill>
              </a:rPr>
              <a:t>    		             0                       0       </a:t>
            </a:r>
          </a:p>
          <a:p>
            <a:r>
              <a:rPr lang="de-DE" u="none" dirty="0">
                <a:solidFill>
                  <a:schemeClr val="bg1"/>
                </a:solidFill>
              </a:rPr>
              <a:t>                           1                       1</a:t>
            </a:r>
          </a:p>
          <a:p>
            <a:r>
              <a:rPr lang="de-DE" u="none" dirty="0">
                <a:solidFill>
                  <a:schemeClr val="bg1"/>
                </a:solidFill>
              </a:rPr>
              <a:t>                         10                       2</a:t>
            </a:r>
          </a:p>
          <a:p>
            <a:r>
              <a:rPr lang="de-DE" u="none" dirty="0">
                <a:solidFill>
                  <a:schemeClr val="bg1"/>
                </a:solidFill>
              </a:rPr>
              <a:t>                         11                       3</a:t>
            </a:r>
          </a:p>
          <a:p>
            <a:r>
              <a:rPr lang="de-DE" u="none" dirty="0">
                <a:solidFill>
                  <a:schemeClr val="bg1"/>
                </a:solidFill>
              </a:rPr>
              <a:t>                       100                       4</a:t>
            </a:r>
          </a:p>
          <a:p>
            <a:r>
              <a:rPr lang="de-DE" u="none" dirty="0">
                <a:solidFill>
                  <a:schemeClr val="bg1"/>
                </a:solidFill>
              </a:rPr>
              <a:t>                       101                       5</a:t>
            </a:r>
          </a:p>
          <a:p>
            <a:r>
              <a:rPr lang="de-DE" u="none" dirty="0">
                <a:solidFill>
                  <a:schemeClr val="bg1"/>
                </a:solidFill>
              </a:rPr>
              <a:t>                       110…                    6…</a:t>
            </a:r>
          </a:p>
          <a:p>
            <a:endParaRPr lang="de-DE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AF86E12B-6D54-4CE1-A6E1-B21840ED971B}"/>
              </a:ext>
            </a:extLst>
          </p:cNvPr>
          <p:cNvSpPr txBox="1"/>
          <p:nvPr/>
        </p:nvSpPr>
        <p:spPr>
          <a:xfrm>
            <a:off x="5952490" y="4501313"/>
            <a:ext cx="35877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1.Beispiel:</a:t>
            </a:r>
          </a:p>
          <a:p>
            <a:endParaRPr lang="de-DE" dirty="0">
              <a:solidFill>
                <a:schemeClr val="bg1"/>
              </a:solidFill>
            </a:endParaRPr>
          </a:p>
          <a:p>
            <a:r>
              <a:rPr lang="de-DE" u="none" dirty="0">
                <a:solidFill>
                  <a:schemeClr val="bg1"/>
                </a:solidFill>
              </a:rPr>
              <a:t>   1</a:t>
            </a:r>
            <a:r>
              <a:rPr lang="de-DE" u="none" dirty="0">
                <a:solidFill>
                  <a:srgbClr val="FF0000"/>
                </a:solidFill>
              </a:rPr>
              <a:t>*32</a:t>
            </a:r>
            <a:r>
              <a:rPr lang="de-DE" u="none" dirty="0">
                <a:solidFill>
                  <a:schemeClr val="bg1"/>
                </a:solidFill>
              </a:rPr>
              <a:t>+0*16+1</a:t>
            </a:r>
            <a:r>
              <a:rPr lang="de-DE" u="none" dirty="0">
                <a:solidFill>
                  <a:srgbClr val="FF0000"/>
                </a:solidFill>
              </a:rPr>
              <a:t>*8</a:t>
            </a:r>
            <a:r>
              <a:rPr lang="de-DE" u="none" dirty="0">
                <a:solidFill>
                  <a:schemeClr val="bg1"/>
                </a:solidFill>
              </a:rPr>
              <a:t>+0*4+0*2+1</a:t>
            </a:r>
            <a:r>
              <a:rPr lang="de-DE" u="none" dirty="0">
                <a:solidFill>
                  <a:srgbClr val="FF0000"/>
                </a:solidFill>
              </a:rPr>
              <a:t>*1</a:t>
            </a:r>
          </a:p>
          <a:p>
            <a:r>
              <a:rPr lang="de-DE" u="none" dirty="0">
                <a:solidFill>
                  <a:schemeClr val="bg1"/>
                </a:solidFill>
              </a:rPr>
              <a:t>= </a:t>
            </a:r>
            <a:r>
              <a:rPr lang="de-DE" u="none" dirty="0">
                <a:solidFill>
                  <a:srgbClr val="FF0000"/>
                </a:solidFill>
              </a:rPr>
              <a:t>32</a:t>
            </a:r>
            <a:r>
              <a:rPr lang="de-DE" u="none" dirty="0">
                <a:solidFill>
                  <a:schemeClr val="bg1"/>
                </a:solidFill>
              </a:rPr>
              <a:t>+0+</a:t>
            </a:r>
            <a:r>
              <a:rPr lang="de-DE" u="none" dirty="0">
                <a:solidFill>
                  <a:srgbClr val="FF0000"/>
                </a:solidFill>
              </a:rPr>
              <a:t>8</a:t>
            </a:r>
            <a:r>
              <a:rPr lang="de-DE" u="none" dirty="0">
                <a:solidFill>
                  <a:schemeClr val="bg1"/>
                </a:solidFill>
              </a:rPr>
              <a:t>+0+0+</a:t>
            </a:r>
            <a:r>
              <a:rPr lang="de-DE" u="none" dirty="0">
                <a:solidFill>
                  <a:srgbClr val="FF0000"/>
                </a:solidFill>
              </a:rPr>
              <a:t>1</a:t>
            </a:r>
          </a:p>
          <a:p>
            <a:r>
              <a:rPr lang="de-DE" u="none" dirty="0">
                <a:solidFill>
                  <a:schemeClr val="bg1"/>
                </a:solidFill>
              </a:rPr>
              <a:t>= </a:t>
            </a:r>
            <a:r>
              <a:rPr lang="de-DE" u="none" dirty="0">
                <a:solidFill>
                  <a:srgbClr val="FF0000"/>
                </a:solidFill>
              </a:rPr>
              <a:t>32</a:t>
            </a:r>
            <a:r>
              <a:rPr lang="de-DE" u="none" dirty="0">
                <a:solidFill>
                  <a:schemeClr val="bg1"/>
                </a:solidFill>
              </a:rPr>
              <a:t>+</a:t>
            </a:r>
            <a:r>
              <a:rPr lang="de-DE" u="none" dirty="0">
                <a:solidFill>
                  <a:srgbClr val="FF0000"/>
                </a:solidFill>
              </a:rPr>
              <a:t>8</a:t>
            </a:r>
            <a:r>
              <a:rPr lang="de-DE" u="none" dirty="0">
                <a:solidFill>
                  <a:schemeClr val="bg1"/>
                </a:solidFill>
              </a:rPr>
              <a:t>+</a:t>
            </a:r>
            <a:r>
              <a:rPr lang="de-DE" u="none" dirty="0">
                <a:solidFill>
                  <a:srgbClr val="FF0000"/>
                </a:solidFill>
              </a:rPr>
              <a:t>1</a:t>
            </a:r>
          </a:p>
          <a:p>
            <a:r>
              <a:rPr lang="de-DE" u="none" dirty="0">
                <a:solidFill>
                  <a:schemeClr val="bg1"/>
                </a:solidFill>
              </a:rPr>
              <a:t>= </a:t>
            </a:r>
            <a:r>
              <a:rPr lang="de-DE" u="none" dirty="0">
                <a:solidFill>
                  <a:srgbClr val="FF0000"/>
                </a:solidFill>
              </a:rPr>
              <a:t>41</a:t>
            </a:r>
            <a:endParaRPr lang="de-DE" u="non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803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extLst mod="1">
          <p:ext uri="smNativeData">
            <pr:smNativeData xmlns="smNativeData" xmlns:pr="smNativeData" xmlns:p15="http://schemas.microsoft.com/office/powerpoint/2012/main" val="7qP/aAAAAAC8AgAAAAAAAAYAAAAAAAAAAAAAAAAAAAAAAAAAAQAAAAAAAAAAAAAAAAAAAAAAAAAAAAAA" duo="7qP/aAAAAAAAAAAAAAAAAAAAAAA="/>
          </p:ext>
        </p:extLst>
      </p:transition>
    </mc:Choice>
    <mc:Fallback xmlns="">
      <p:transition>
        <p:extLst mod="1">
          <p:ext uri="smNativeData">
            <pr:smNativeData xmlns:p15="http://schemas.microsoft.com/office/powerpoint/2012/main" xmlns:pr="smNativeData" xmlns="smNativeData" xmlns:p14="http://schemas.microsoft.com/office/powerpoint/2010/main" val="7qP/aAAAAAC8AgAAAAAAAAYAAAAAAAAAAAAAAAAAAAAAAAAAAQAAAAAAAAAAAAAAAAAAAAAAAAAAAAAA" duo="7qP/aAAAAAAAAAAAAAAAAAAAAAA="/>
          </p:ext>
        </p:extLst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15393E-CCAA-4DAD-BB8F-19922D6D328D}"/>
              </a:ext>
            </a:extLst>
          </p:cNvPr>
          <p:cNvSpPr txBox="1">
            <a:spLocks/>
          </p:cNvSpPr>
          <p:nvPr/>
        </p:nvSpPr>
        <p:spPr>
          <a:xfrm>
            <a:off x="2231136" y="251460"/>
            <a:ext cx="7729728" cy="1330037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1pPr>
            <a:lvl2pPr marL="742950" marR="0" indent="-28575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2pPr>
            <a:lvl3pPr marL="1143000" marR="0" indent="-22860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3pPr>
            <a:lvl4pPr marL="1600200" marR="0" indent="-22860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4pPr>
            <a:lvl5pPr marL="2057400" marR="0" indent="-22860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5pPr>
            <a:lvl6pPr marL="2514600" marR="0" indent="-22860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6pPr>
            <a:lvl7pPr marL="2971800" marR="0" indent="-22860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7pPr>
            <a:lvl8pPr marL="3429000" marR="0" indent="-22860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8pPr>
            <a:lvl9pPr marL="3886200" marR="0" indent="-22860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9pPr>
          </a:lstStyle>
          <a:p>
            <a:r>
              <a:rPr lang="de-DE" sz="4800" dirty="0">
                <a:solidFill>
                  <a:srgbClr val="92D050"/>
                </a:solidFill>
              </a:rPr>
              <a:t>GRUNDLAGEN: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251F8F7-DDB8-44BE-A348-275A6D6A3AE8}"/>
              </a:ext>
            </a:extLst>
          </p:cNvPr>
          <p:cNvSpPr txBox="1">
            <a:spLocks/>
          </p:cNvSpPr>
          <p:nvPr/>
        </p:nvSpPr>
        <p:spPr>
          <a:xfrm>
            <a:off x="398493" y="1186110"/>
            <a:ext cx="11604567" cy="5195766"/>
          </a:xfrm>
          <a:prstGeom prst="rect">
            <a:avLst/>
          </a:prstGeom>
        </p:spPr>
        <p:txBody>
          <a:bodyPr>
            <a:normAutofit/>
          </a:bodyPr>
          <a:lstStyle>
            <a:lvl1pPr marL="342900" marR="0" indent="-342900" algn="l" defTabSz="449580">
              <a:lnSpc>
                <a:spcPct val="106000"/>
              </a:lnSpc>
              <a:spcBef>
                <a:spcPts val="0"/>
              </a:spcBef>
              <a:spcAft>
                <a:spcPts val="1425"/>
              </a:spcAft>
              <a:buClr>
                <a:srgbClr val="000000"/>
              </a:buClr>
              <a:buSzTx/>
              <a:buFont typeface="Times New Roman" pitchFamily="1" charset="0"/>
              <a:buChar char="•"/>
              <a:tabLst/>
              <a:defRPr lang="en-GB" sz="2600" b="0" i="0" u="sng" strike="noStrike" kern="1" cap="none" spc="0" baseline="0">
                <a:solidFill>
                  <a:srgbClr val="FFFFFF"/>
                </a:solidFill>
                <a:effectLst/>
                <a:latin typeface="Verdana" pitchFamily="2" charset="0"/>
                <a:ea typeface="Microsoft YaHei" pitchFamily="2" charset="0"/>
                <a:cs typeface="Verdana" pitchFamily="2" charset="0"/>
              </a:defRPr>
            </a:lvl1pPr>
            <a:lvl2pPr marL="742950" marR="0" indent="-285750" algn="l" defTabSz="449580">
              <a:lnSpc>
                <a:spcPct val="98000"/>
              </a:lnSpc>
              <a:spcBef>
                <a:spcPts val="0"/>
              </a:spcBef>
              <a:spcAft>
                <a:spcPts val="1135"/>
              </a:spcAft>
              <a:buClr>
                <a:srgbClr val="000000"/>
              </a:buClr>
              <a:buSzTx/>
              <a:buFont typeface="Times New Roman" pitchFamily="1" charset="0"/>
              <a:buChar char="–"/>
              <a:tabLst/>
              <a:defRPr lang="en-GB" sz="22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2pPr>
            <a:lvl3pPr marL="1143000" marR="0" indent="-228600" algn="l" defTabSz="449580">
              <a:lnSpc>
                <a:spcPct val="98000"/>
              </a:lnSpc>
              <a:spcBef>
                <a:spcPts val="0"/>
              </a:spcBef>
              <a:spcAft>
                <a:spcPts val="850"/>
              </a:spcAft>
              <a:buClr>
                <a:srgbClr val="000000"/>
              </a:buClr>
              <a:buSzTx/>
              <a:buFont typeface="Times New Roman" pitchFamily="1" charset="0"/>
              <a:buChar char="•"/>
              <a:tabLst/>
              <a:defRPr lang="en-GB" sz="2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3pPr>
            <a:lvl4pPr marL="1600200" marR="0" indent="-228600" algn="l" defTabSz="449580">
              <a:lnSpc>
                <a:spcPct val="98000"/>
              </a:lnSpc>
              <a:spcBef>
                <a:spcPts val="0"/>
              </a:spcBef>
              <a:spcAft>
                <a:spcPts val="575"/>
              </a:spcAft>
              <a:buClr>
                <a:srgbClr val="000000"/>
              </a:buClr>
              <a:buSzTx/>
              <a:buFont typeface="Times New Roman" pitchFamily="1" charset="0"/>
              <a:buChar char="–"/>
              <a:tabLst/>
              <a:defRPr lang="en-GB" sz="2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4pPr>
            <a:lvl5pPr marL="2057400" marR="0" indent="-228600" algn="l" defTabSz="449580">
              <a:lnSpc>
                <a:spcPct val="98000"/>
              </a:lnSpc>
              <a:spcBef>
                <a:spcPts val="0"/>
              </a:spcBef>
              <a:spcAft>
                <a:spcPts val="285"/>
              </a:spcAft>
              <a:buClr>
                <a:srgbClr val="000000"/>
              </a:buClr>
              <a:buSzTx/>
              <a:buFont typeface="Times New Roman" pitchFamily="1" charset="0"/>
              <a:buChar char="»"/>
              <a:tabLst/>
              <a:defRPr lang="en-GB" sz="2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5pPr>
            <a:lvl6pPr marL="2514600" marR="0" indent="-228600" algn="l" defTabSz="449580">
              <a:lnSpc>
                <a:spcPct val="98000"/>
              </a:lnSpc>
              <a:spcBef>
                <a:spcPts val="0"/>
              </a:spcBef>
              <a:spcAft>
                <a:spcPts val="285"/>
              </a:spcAft>
              <a:buNone/>
              <a:tabLst/>
              <a:defRPr lang="en-GB" sz="2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6pPr>
            <a:lvl7pPr marL="2971800" marR="0" indent="-228600" algn="l" defTabSz="449580">
              <a:lnSpc>
                <a:spcPct val="98000"/>
              </a:lnSpc>
              <a:spcBef>
                <a:spcPts val="0"/>
              </a:spcBef>
              <a:spcAft>
                <a:spcPts val="285"/>
              </a:spcAft>
              <a:buNone/>
              <a:tabLst/>
              <a:defRPr lang="en-GB" sz="2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7pPr>
            <a:lvl8pPr marL="3429000" marR="0" indent="-228600" algn="l" defTabSz="449580">
              <a:lnSpc>
                <a:spcPct val="98000"/>
              </a:lnSpc>
              <a:spcBef>
                <a:spcPts val="0"/>
              </a:spcBef>
              <a:spcAft>
                <a:spcPts val="285"/>
              </a:spcAft>
              <a:buNone/>
              <a:tabLst/>
              <a:defRPr lang="en-GB" sz="2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8pPr>
            <a:lvl9pPr marL="3886200" marR="0" indent="-228600" algn="l" defTabSz="449580">
              <a:lnSpc>
                <a:spcPct val="98000"/>
              </a:lnSpc>
              <a:spcBef>
                <a:spcPts val="0"/>
              </a:spcBef>
              <a:spcAft>
                <a:spcPts val="285"/>
              </a:spcAft>
              <a:buNone/>
              <a:tabLst/>
              <a:defRPr lang="en-GB" sz="2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de-DE" u="none" dirty="0">
                <a:solidFill>
                  <a:schemeClr val="bg1"/>
                </a:solidFill>
              </a:rPr>
              <a:t>Die Grundgatter:                       </a:t>
            </a:r>
          </a:p>
          <a:p>
            <a:pPr marL="0" indent="0">
              <a:buFont typeface="Times New Roman" pitchFamily="1" charset="0"/>
              <a:buNone/>
            </a:pPr>
            <a:r>
              <a:rPr lang="de-DE" u="none" dirty="0">
                <a:solidFill>
                  <a:schemeClr val="bg1"/>
                </a:solidFill>
              </a:rPr>
              <a:t>                           </a:t>
            </a:r>
            <a:r>
              <a:rPr lang="de-DE" sz="2000" u="none" dirty="0">
                <a:solidFill>
                  <a:schemeClr val="bg1"/>
                </a:solidFill>
              </a:rPr>
              <a:t>Wertetabelle:                                                 Wertetabelle:</a:t>
            </a:r>
            <a:endParaRPr lang="de-DE" u="none" dirty="0">
              <a:solidFill>
                <a:schemeClr val="bg1"/>
              </a:solidFill>
            </a:endParaRPr>
          </a:p>
          <a:p>
            <a:pPr marL="0" indent="0">
              <a:buFont typeface="Times New Roman" pitchFamily="1" charset="0"/>
              <a:buNone/>
            </a:pPr>
            <a:r>
              <a:rPr lang="de-DE" u="none" dirty="0">
                <a:solidFill>
                  <a:schemeClr val="bg1"/>
                </a:solidFill>
              </a:rPr>
              <a:t>AND-Gatter:           </a:t>
            </a:r>
            <a:r>
              <a:rPr lang="de-DE" sz="1600" u="none" dirty="0">
                <a:solidFill>
                  <a:schemeClr val="bg1"/>
                </a:solidFill>
              </a:rPr>
              <a:t>B     A    Q                     </a:t>
            </a:r>
          </a:p>
          <a:p>
            <a:pPr marL="0" indent="0">
              <a:buFont typeface="Times New Roman" pitchFamily="1" charset="0"/>
              <a:buNone/>
            </a:pPr>
            <a:r>
              <a:rPr lang="de-DE" sz="1600" u="none" dirty="0">
                <a:solidFill>
                  <a:schemeClr val="bg1"/>
                </a:solidFill>
              </a:rPr>
              <a:t>                                               0    0     0</a:t>
            </a:r>
          </a:p>
          <a:p>
            <a:pPr marL="0" indent="0">
              <a:buFont typeface="Times New Roman" pitchFamily="1" charset="0"/>
              <a:buNone/>
            </a:pPr>
            <a:r>
              <a:rPr lang="de-DE" sz="4400" u="none" dirty="0">
                <a:solidFill>
                  <a:schemeClr val="bg1"/>
                </a:solidFill>
              </a:rPr>
              <a:t>    &amp;                               </a:t>
            </a:r>
          </a:p>
          <a:p>
            <a:pPr marL="0" indent="0">
              <a:buFont typeface="Times New Roman" pitchFamily="1" charset="0"/>
              <a:buNone/>
            </a:pPr>
            <a:endParaRPr lang="de-DE" dirty="0">
              <a:solidFill>
                <a:schemeClr val="bg1"/>
              </a:solidFill>
            </a:endParaRPr>
          </a:p>
          <a:p>
            <a:pPr marL="0" indent="0">
              <a:buFont typeface="Times New Roman" pitchFamily="1" charset="0"/>
              <a:buNone/>
            </a:pPr>
            <a:r>
              <a:rPr lang="de-DE" sz="4000" u="none" dirty="0">
                <a:solidFill>
                  <a:schemeClr val="bg1"/>
                </a:solidFill>
              </a:rPr>
              <a:t>                                     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1A1E95E5-363C-4D8C-9F82-C71C4A259E1F}"/>
              </a:ext>
            </a:extLst>
          </p:cNvPr>
          <p:cNvSpPr/>
          <p:nvPr/>
        </p:nvSpPr>
        <p:spPr>
          <a:xfrm>
            <a:off x="954786" y="3383020"/>
            <a:ext cx="1085850" cy="828675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bg1"/>
              </a:solidFill>
            </a:endParaRPr>
          </a:p>
        </p:txBody>
      </p:sp>
      <p:cxnSp>
        <p:nvCxnSpPr>
          <p:cNvPr id="5" name="Gerader Verbinder 4">
            <a:extLst>
              <a:ext uri="{FF2B5EF4-FFF2-40B4-BE49-F238E27FC236}">
                <a16:creationId xmlns:a16="http://schemas.microsoft.com/office/drawing/2014/main" id="{2698FCB3-4FB7-4C1C-9CD5-DA142B3BC58F}"/>
              </a:ext>
            </a:extLst>
          </p:cNvPr>
          <p:cNvCxnSpPr/>
          <p:nvPr/>
        </p:nvCxnSpPr>
        <p:spPr>
          <a:xfrm>
            <a:off x="572552" y="3598129"/>
            <a:ext cx="381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C1B69E0D-BB25-49F2-A8F0-B3819F12BF15}"/>
              </a:ext>
            </a:extLst>
          </p:cNvPr>
          <p:cNvCxnSpPr/>
          <p:nvPr/>
        </p:nvCxnSpPr>
        <p:spPr>
          <a:xfrm>
            <a:off x="572552" y="3971297"/>
            <a:ext cx="381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F9E552E0-6D1F-44CE-AA19-84CB08E2A377}"/>
              </a:ext>
            </a:extLst>
          </p:cNvPr>
          <p:cNvCxnSpPr/>
          <p:nvPr/>
        </p:nvCxnSpPr>
        <p:spPr>
          <a:xfrm>
            <a:off x="2040636" y="3808353"/>
            <a:ext cx="381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feld 7">
            <a:extLst>
              <a:ext uri="{FF2B5EF4-FFF2-40B4-BE49-F238E27FC236}">
                <a16:creationId xmlns:a16="http://schemas.microsoft.com/office/drawing/2014/main" id="{17D9403C-A326-4226-9F1B-61946C59AA80}"/>
              </a:ext>
            </a:extLst>
          </p:cNvPr>
          <p:cNvSpPr txBox="1"/>
          <p:nvPr/>
        </p:nvSpPr>
        <p:spPr>
          <a:xfrm>
            <a:off x="77488" y="3225144"/>
            <a:ext cx="5143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u="none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42E980FF-EE1B-44B9-9A1C-C2C4DC13A5E2}"/>
              </a:ext>
            </a:extLst>
          </p:cNvPr>
          <p:cNvSpPr txBox="1"/>
          <p:nvPr/>
        </p:nvSpPr>
        <p:spPr>
          <a:xfrm>
            <a:off x="76225" y="3655891"/>
            <a:ext cx="4286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u="none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A144AD95-85D3-4E3A-A285-87A5F6ABD1BF}"/>
              </a:ext>
            </a:extLst>
          </p:cNvPr>
          <p:cNvSpPr/>
          <p:nvPr/>
        </p:nvSpPr>
        <p:spPr>
          <a:xfrm>
            <a:off x="6921822" y="3394015"/>
            <a:ext cx="1085850" cy="828675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bg1"/>
              </a:solidFill>
            </a:endParaRPr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097A4270-7DC1-4080-92CC-1742F6DBCF4D}"/>
              </a:ext>
            </a:extLst>
          </p:cNvPr>
          <p:cNvCxnSpPr/>
          <p:nvPr/>
        </p:nvCxnSpPr>
        <p:spPr>
          <a:xfrm>
            <a:off x="6540822" y="3655891"/>
            <a:ext cx="381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Gerader Verbinder 11">
            <a:extLst>
              <a:ext uri="{FF2B5EF4-FFF2-40B4-BE49-F238E27FC236}">
                <a16:creationId xmlns:a16="http://schemas.microsoft.com/office/drawing/2014/main" id="{F1C4A5BB-6DAF-4D20-835A-D40293366748}"/>
              </a:ext>
            </a:extLst>
          </p:cNvPr>
          <p:cNvCxnSpPr/>
          <p:nvPr/>
        </p:nvCxnSpPr>
        <p:spPr>
          <a:xfrm>
            <a:off x="6550347" y="4009834"/>
            <a:ext cx="381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B8C06924-BED7-4C1C-989B-85B0A668751E}"/>
              </a:ext>
            </a:extLst>
          </p:cNvPr>
          <p:cNvCxnSpPr/>
          <p:nvPr/>
        </p:nvCxnSpPr>
        <p:spPr>
          <a:xfrm>
            <a:off x="8007672" y="3811422"/>
            <a:ext cx="381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feld 14">
            <a:extLst>
              <a:ext uri="{FF2B5EF4-FFF2-40B4-BE49-F238E27FC236}">
                <a16:creationId xmlns:a16="http://schemas.microsoft.com/office/drawing/2014/main" id="{00202006-EC4A-4457-A8A4-76EFE39FA4DE}"/>
              </a:ext>
            </a:extLst>
          </p:cNvPr>
          <p:cNvSpPr txBox="1"/>
          <p:nvPr/>
        </p:nvSpPr>
        <p:spPr>
          <a:xfrm>
            <a:off x="6053092" y="3779819"/>
            <a:ext cx="4286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u="none" dirty="0">
                <a:solidFill>
                  <a:schemeClr val="bg1"/>
                </a:solidFill>
              </a:rPr>
              <a:t>B</a:t>
            </a:r>
          </a:p>
          <a:p>
            <a:endParaRPr lang="de-DE" sz="4000" dirty="0">
              <a:solidFill>
                <a:schemeClr val="bg1"/>
              </a:solidFill>
            </a:endParaRP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84BDE56A-939A-4EFA-9130-8B7C838DD3C1}"/>
              </a:ext>
            </a:extLst>
          </p:cNvPr>
          <p:cNvSpPr txBox="1"/>
          <p:nvPr/>
        </p:nvSpPr>
        <p:spPr>
          <a:xfrm>
            <a:off x="6016629" y="3310168"/>
            <a:ext cx="4286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u="none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30EB39F3-C551-4E86-B5C7-690A2D864C73}"/>
              </a:ext>
            </a:extLst>
          </p:cNvPr>
          <p:cNvSpPr txBox="1"/>
          <p:nvPr/>
        </p:nvSpPr>
        <p:spPr>
          <a:xfrm>
            <a:off x="6167755" y="2440450"/>
            <a:ext cx="284807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u="none" dirty="0">
                <a:solidFill>
                  <a:schemeClr val="bg1"/>
                </a:solidFill>
              </a:rPr>
              <a:t>         OR-Gatter:                                                                   </a:t>
            </a:r>
          </a:p>
        </p:txBody>
      </p:sp>
      <p:sp>
        <p:nvSpPr>
          <p:cNvPr id="40" name="Textfeld 39">
            <a:extLst>
              <a:ext uri="{FF2B5EF4-FFF2-40B4-BE49-F238E27FC236}">
                <a16:creationId xmlns:a16="http://schemas.microsoft.com/office/drawing/2014/main" id="{A1C29857-442D-4464-8275-BC31EF2B5B08}"/>
              </a:ext>
            </a:extLst>
          </p:cNvPr>
          <p:cNvSpPr txBox="1"/>
          <p:nvPr/>
        </p:nvSpPr>
        <p:spPr>
          <a:xfrm>
            <a:off x="3761028" y="3257313"/>
            <a:ext cx="19539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u="none" dirty="0">
                <a:solidFill>
                  <a:schemeClr val="bg1"/>
                </a:solidFill>
              </a:rPr>
              <a:t>0     1       0</a:t>
            </a:r>
          </a:p>
        </p:txBody>
      </p:sp>
      <p:sp>
        <p:nvSpPr>
          <p:cNvPr id="41" name="Textfeld 40">
            <a:extLst>
              <a:ext uri="{FF2B5EF4-FFF2-40B4-BE49-F238E27FC236}">
                <a16:creationId xmlns:a16="http://schemas.microsoft.com/office/drawing/2014/main" id="{44474878-A9FE-4F65-A13C-DDB547ABDBDF}"/>
              </a:ext>
            </a:extLst>
          </p:cNvPr>
          <p:cNvSpPr txBox="1"/>
          <p:nvPr/>
        </p:nvSpPr>
        <p:spPr>
          <a:xfrm>
            <a:off x="3761028" y="3524746"/>
            <a:ext cx="23714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u="none" dirty="0">
                <a:solidFill>
                  <a:schemeClr val="bg1"/>
                </a:solidFill>
              </a:rPr>
              <a:t>1     0       0</a:t>
            </a:r>
          </a:p>
        </p:txBody>
      </p:sp>
      <p:sp>
        <p:nvSpPr>
          <p:cNvPr id="42" name="Textfeld 41">
            <a:extLst>
              <a:ext uri="{FF2B5EF4-FFF2-40B4-BE49-F238E27FC236}">
                <a16:creationId xmlns:a16="http://schemas.microsoft.com/office/drawing/2014/main" id="{5BCF37C8-B5EA-403B-B7E8-CB5E0015EECF}"/>
              </a:ext>
            </a:extLst>
          </p:cNvPr>
          <p:cNvSpPr txBox="1"/>
          <p:nvPr/>
        </p:nvSpPr>
        <p:spPr>
          <a:xfrm>
            <a:off x="3761028" y="3802020"/>
            <a:ext cx="2133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u="none" dirty="0">
                <a:solidFill>
                  <a:schemeClr val="bg1"/>
                </a:solidFill>
              </a:rPr>
              <a:t>1     1       1</a:t>
            </a:r>
          </a:p>
        </p:txBody>
      </p:sp>
      <p:cxnSp>
        <p:nvCxnSpPr>
          <p:cNvPr id="43" name="Gerader Verbinder 42">
            <a:extLst>
              <a:ext uri="{FF2B5EF4-FFF2-40B4-BE49-F238E27FC236}">
                <a16:creationId xmlns:a16="http://schemas.microsoft.com/office/drawing/2014/main" id="{8EB0399E-B762-48A5-BA8A-7F43590C5B4F}"/>
              </a:ext>
            </a:extLst>
          </p:cNvPr>
          <p:cNvCxnSpPr>
            <a:cxnSpLocks/>
          </p:cNvCxnSpPr>
          <p:nvPr/>
        </p:nvCxnSpPr>
        <p:spPr>
          <a:xfrm>
            <a:off x="4660900" y="2630103"/>
            <a:ext cx="0" cy="1453435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Gerader Verbinder 43">
            <a:extLst>
              <a:ext uri="{FF2B5EF4-FFF2-40B4-BE49-F238E27FC236}">
                <a16:creationId xmlns:a16="http://schemas.microsoft.com/office/drawing/2014/main" id="{9757408B-8316-4731-8E64-3A86E1569973}"/>
              </a:ext>
            </a:extLst>
          </p:cNvPr>
          <p:cNvCxnSpPr>
            <a:cxnSpLocks/>
          </p:cNvCxnSpPr>
          <p:nvPr/>
        </p:nvCxnSpPr>
        <p:spPr>
          <a:xfrm>
            <a:off x="3871595" y="2926715"/>
            <a:ext cx="1075177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B16C2A52-86C1-47E6-A9A8-15B1727B2F10}"/>
              </a:ext>
            </a:extLst>
          </p:cNvPr>
          <p:cNvSpPr txBox="1"/>
          <p:nvPr/>
        </p:nvSpPr>
        <p:spPr>
          <a:xfrm>
            <a:off x="10003790" y="3055867"/>
            <a:ext cx="21581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u="none" dirty="0">
                <a:solidFill>
                  <a:schemeClr val="bg1"/>
                </a:solidFill>
              </a:rPr>
              <a:t>0      0     0</a:t>
            </a:r>
          </a:p>
        </p:txBody>
      </p:sp>
      <p:sp>
        <p:nvSpPr>
          <p:cNvPr id="46" name="Textfeld 45">
            <a:extLst>
              <a:ext uri="{FF2B5EF4-FFF2-40B4-BE49-F238E27FC236}">
                <a16:creationId xmlns:a16="http://schemas.microsoft.com/office/drawing/2014/main" id="{20F5F7F9-0725-401C-9E2D-F5D7CEECE930}"/>
              </a:ext>
            </a:extLst>
          </p:cNvPr>
          <p:cNvSpPr txBox="1"/>
          <p:nvPr/>
        </p:nvSpPr>
        <p:spPr>
          <a:xfrm>
            <a:off x="9994237" y="3350483"/>
            <a:ext cx="31337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u="none" dirty="0">
                <a:solidFill>
                  <a:schemeClr val="bg1"/>
                </a:solidFill>
              </a:rPr>
              <a:t>0      1     1</a:t>
            </a:r>
          </a:p>
        </p:txBody>
      </p:sp>
      <p:sp>
        <p:nvSpPr>
          <p:cNvPr id="47" name="Textfeld 46">
            <a:extLst>
              <a:ext uri="{FF2B5EF4-FFF2-40B4-BE49-F238E27FC236}">
                <a16:creationId xmlns:a16="http://schemas.microsoft.com/office/drawing/2014/main" id="{19F2F054-A9E0-4DC7-8407-81AB84D21387}"/>
              </a:ext>
            </a:extLst>
          </p:cNvPr>
          <p:cNvSpPr txBox="1"/>
          <p:nvPr/>
        </p:nvSpPr>
        <p:spPr>
          <a:xfrm>
            <a:off x="9994237" y="3621205"/>
            <a:ext cx="27622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u="none" dirty="0">
                <a:solidFill>
                  <a:schemeClr val="bg1"/>
                </a:solidFill>
              </a:rPr>
              <a:t>1      0     1</a:t>
            </a:r>
          </a:p>
        </p:txBody>
      </p:sp>
      <p:sp>
        <p:nvSpPr>
          <p:cNvPr id="48" name="Textfeld 47">
            <a:extLst>
              <a:ext uri="{FF2B5EF4-FFF2-40B4-BE49-F238E27FC236}">
                <a16:creationId xmlns:a16="http://schemas.microsoft.com/office/drawing/2014/main" id="{76077755-7F67-4F65-AEC1-AB9308D56F9E}"/>
              </a:ext>
            </a:extLst>
          </p:cNvPr>
          <p:cNvSpPr txBox="1"/>
          <p:nvPr/>
        </p:nvSpPr>
        <p:spPr>
          <a:xfrm>
            <a:off x="9994237" y="3914261"/>
            <a:ext cx="25868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u="none" dirty="0">
                <a:solidFill>
                  <a:schemeClr val="bg1"/>
                </a:solidFill>
              </a:rPr>
              <a:t>1      1     1</a:t>
            </a:r>
          </a:p>
        </p:txBody>
      </p:sp>
      <p:cxnSp>
        <p:nvCxnSpPr>
          <p:cNvPr id="52" name="Gerader Verbinder 51">
            <a:extLst>
              <a:ext uri="{FF2B5EF4-FFF2-40B4-BE49-F238E27FC236}">
                <a16:creationId xmlns:a16="http://schemas.microsoft.com/office/drawing/2014/main" id="{5096C790-D793-4FB6-8FA4-6C58752694F2}"/>
              </a:ext>
            </a:extLst>
          </p:cNvPr>
          <p:cNvCxnSpPr>
            <a:cxnSpLocks/>
          </p:cNvCxnSpPr>
          <p:nvPr/>
        </p:nvCxnSpPr>
        <p:spPr>
          <a:xfrm>
            <a:off x="10831830" y="2786411"/>
            <a:ext cx="0" cy="1466697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Gerader Verbinder 55">
            <a:extLst>
              <a:ext uri="{FF2B5EF4-FFF2-40B4-BE49-F238E27FC236}">
                <a16:creationId xmlns:a16="http://schemas.microsoft.com/office/drawing/2014/main" id="{34C73CB8-D3D0-4010-8D3E-CC7507F3D082}"/>
              </a:ext>
            </a:extLst>
          </p:cNvPr>
          <p:cNvCxnSpPr/>
          <p:nvPr/>
        </p:nvCxnSpPr>
        <p:spPr>
          <a:xfrm>
            <a:off x="10013243" y="3042279"/>
            <a:ext cx="1069632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0" name="Textfeld 69">
            <a:extLst>
              <a:ext uri="{FF2B5EF4-FFF2-40B4-BE49-F238E27FC236}">
                <a16:creationId xmlns:a16="http://schemas.microsoft.com/office/drawing/2014/main" id="{EFE8599C-829F-4807-890A-E85DFC074B8A}"/>
              </a:ext>
            </a:extLst>
          </p:cNvPr>
          <p:cNvSpPr txBox="1"/>
          <p:nvPr/>
        </p:nvSpPr>
        <p:spPr>
          <a:xfrm>
            <a:off x="9622286" y="2657063"/>
            <a:ext cx="27574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u="none" dirty="0">
                <a:solidFill>
                  <a:schemeClr val="bg1"/>
                </a:solidFill>
              </a:rPr>
              <a:t>      B      A     Q</a:t>
            </a:r>
          </a:p>
        </p:txBody>
      </p:sp>
      <p:sp>
        <p:nvSpPr>
          <p:cNvPr id="71" name="Textfeld 70">
            <a:extLst>
              <a:ext uri="{FF2B5EF4-FFF2-40B4-BE49-F238E27FC236}">
                <a16:creationId xmlns:a16="http://schemas.microsoft.com/office/drawing/2014/main" id="{C674C3B1-B846-4CAB-827F-890587A1EFA8}"/>
              </a:ext>
            </a:extLst>
          </p:cNvPr>
          <p:cNvSpPr txBox="1"/>
          <p:nvPr/>
        </p:nvSpPr>
        <p:spPr>
          <a:xfrm>
            <a:off x="4328688" y="1309698"/>
            <a:ext cx="3221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u="none" dirty="0">
                <a:solidFill>
                  <a:schemeClr val="bg1"/>
                </a:solidFill>
              </a:rPr>
              <a:t>0 = falsch  1 = richtig </a:t>
            </a:r>
          </a:p>
        </p:txBody>
      </p:sp>
      <p:sp>
        <p:nvSpPr>
          <p:cNvPr id="72" name="Rechteck 71">
            <a:extLst>
              <a:ext uri="{FF2B5EF4-FFF2-40B4-BE49-F238E27FC236}">
                <a16:creationId xmlns:a16="http://schemas.microsoft.com/office/drawing/2014/main" id="{824ADDBE-B1DE-436E-A9A7-778A40719DBC}"/>
              </a:ext>
            </a:extLst>
          </p:cNvPr>
          <p:cNvSpPr/>
          <p:nvPr/>
        </p:nvSpPr>
        <p:spPr>
          <a:xfrm>
            <a:off x="4399998" y="1318366"/>
            <a:ext cx="2179210" cy="33855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bg1"/>
              </a:solidFill>
            </a:endParaRPr>
          </a:p>
        </p:txBody>
      </p:sp>
      <p:sp>
        <p:nvSpPr>
          <p:cNvPr id="76" name="Textfeld 75">
            <a:extLst>
              <a:ext uri="{FF2B5EF4-FFF2-40B4-BE49-F238E27FC236}">
                <a16:creationId xmlns:a16="http://schemas.microsoft.com/office/drawing/2014/main" id="{211A4618-0FF8-4A52-8FF5-6A88A246B9E2}"/>
              </a:ext>
            </a:extLst>
          </p:cNvPr>
          <p:cNvSpPr txBox="1"/>
          <p:nvPr/>
        </p:nvSpPr>
        <p:spPr>
          <a:xfrm>
            <a:off x="7097481" y="3436789"/>
            <a:ext cx="17221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dirty="0">
                <a:solidFill>
                  <a:schemeClr val="bg1"/>
                </a:solidFill>
              </a:rPr>
              <a:t>&lt;</a:t>
            </a:r>
            <a:r>
              <a:rPr lang="de-DE" sz="4000" u="none" dirty="0">
                <a:solidFill>
                  <a:schemeClr val="bg1"/>
                </a:solidFill>
              </a:rPr>
              <a:t>1</a:t>
            </a:r>
            <a:endParaRPr lang="de-DE" sz="4000" dirty="0">
              <a:solidFill>
                <a:schemeClr val="bg1"/>
              </a:solidFill>
            </a:endParaRPr>
          </a:p>
        </p:txBody>
      </p:sp>
      <p:sp>
        <p:nvSpPr>
          <p:cNvPr id="78" name="Textfeld 77">
            <a:extLst>
              <a:ext uri="{FF2B5EF4-FFF2-40B4-BE49-F238E27FC236}">
                <a16:creationId xmlns:a16="http://schemas.microsoft.com/office/drawing/2014/main" id="{4161749E-7DEB-4D6D-8C27-2750AAF7D943}"/>
              </a:ext>
            </a:extLst>
          </p:cNvPr>
          <p:cNvSpPr txBox="1"/>
          <p:nvPr/>
        </p:nvSpPr>
        <p:spPr>
          <a:xfrm>
            <a:off x="2539106" y="4674574"/>
            <a:ext cx="831666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u="none" dirty="0">
                <a:solidFill>
                  <a:schemeClr val="bg1"/>
                </a:solidFill>
              </a:rPr>
              <a:t>Andere Beispiele für Gatter wären: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u="none" dirty="0">
                <a:solidFill>
                  <a:srgbClr val="FF0000"/>
                </a:solidFill>
              </a:rPr>
              <a:t>NOR</a:t>
            </a:r>
            <a:r>
              <a:rPr lang="de-DE" sz="2400" u="none" dirty="0">
                <a:solidFill>
                  <a:schemeClr val="bg1"/>
                </a:solidFill>
              </a:rPr>
              <a:t>- Gatter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u="none" dirty="0">
                <a:solidFill>
                  <a:srgbClr val="FF0000"/>
                </a:solidFill>
              </a:rPr>
              <a:t>EXOR</a:t>
            </a:r>
            <a:r>
              <a:rPr lang="de-DE" sz="2400" u="none" dirty="0">
                <a:solidFill>
                  <a:schemeClr val="bg1"/>
                </a:solidFill>
              </a:rPr>
              <a:t>- Gatter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u="none" dirty="0">
                <a:solidFill>
                  <a:srgbClr val="FF0000"/>
                </a:solidFill>
              </a:rPr>
              <a:t>NAND</a:t>
            </a:r>
            <a:r>
              <a:rPr lang="de-DE" sz="2400" u="none" dirty="0">
                <a:solidFill>
                  <a:schemeClr val="bg1"/>
                </a:solidFill>
              </a:rPr>
              <a:t>- Gatter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u="none" dirty="0">
                <a:solidFill>
                  <a:schemeClr val="bg1"/>
                </a:solidFill>
              </a:rPr>
              <a:t>…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2889CA7B-4067-4DF0-9D79-2F6E5B877DF2}"/>
              </a:ext>
            </a:extLst>
          </p:cNvPr>
          <p:cNvSpPr txBox="1"/>
          <p:nvPr/>
        </p:nvSpPr>
        <p:spPr>
          <a:xfrm>
            <a:off x="8377118" y="3455490"/>
            <a:ext cx="14385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u="none" dirty="0">
                <a:solidFill>
                  <a:schemeClr val="bg1"/>
                </a:solidFill>
              </a:rPr>
              <a:t>Q</a:t>
            </a:r>
            <a:endParaRPr lang="de-DE" sz="4000" u="none" dirty="0">
              <a:solidFill>
                <a:srgbClr val="FF0000"/>
              </a:solidFill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E2864CC5-7C10-45B6-BF66-B996B84A7079}"/>
              </a:ext>
            </a:extLst>
          </p:cNvPr>
          <p:cNvSpPr txBox="1"/>
          <p:nvPr/>
        </p:nvSpPr>
        <p:spPr>
          <a:xfrm>
            <a:off x="2401337" y="3443414"/>
            <a:ext cx="15816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u="none" dirty="0">
                <a:solidFill>
                  <a:schemeClr val="bg1"/>
                </a:solidFill>
              </a:rPr>
              <a:t>Q</a:t>
            </a:r>
          </a:p>
        </p:txBody>
      </p:sp>
    </p:spTree>
    <p:extLst>
      <p:ext uri="{BB962C8B-B14F-4D97-AF65-F5344CB8AC3E}">
        <p14:creationId xmlns:p14="http://schemas.microsoft.com/office/powerpoint/2010/main" val="1984995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extLst mod="1">
          <p:ext uri="smNativeData">
            <pr:smNativeData xmlns="smNativeData" xmlns:pr="smNativeData" xmlns:p15="http://schemas.microsoft.com/office/powerpoint/2012/main" val="7qP/aAAAAAC8AgAAAAAAAAYAAAAAAAAAAAAAAAAAAAAAAAAAAQAAAAAAAAAAAAAAAAAAAAAAAAAAAAAA" duo="7qP/aAAAAAAAAAAAAAAAAAAAAAA="/>
          </p:ext>
        </p:extLst>
      </p:transition>
    </mc:Choice>
    <mc:Fallback xmlns="">
      <p:transition>
        <p:extLst mod="1">
          <p:ext uri="smNativeData">
            <pr:smNativeData xmlns:p15="http://schemas.microsoft.com/office/powerpoint/2012/main" xmlns:pr="smNativeData" xmlns="smNativeData" xmlns:p14="http://schemas.microsoft.com/office/powerpoint/2010/main" val="7qP/aAAAAAC8AgAAAAAAAAYAAAAAAAAAAAAAAAAAAAAAAAAAAQAAAAAAAAAAAAAAAAAAAAAAAAAAAAAA" duo="7qP/aAAAAAAAAAAAAAAAAAAAAAA="/>
          </p:ext>
        </p:extLst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3C14DF85-D518-4F64-9025-DDC9B764FCDE}"/>
              </a:ext>
            </a:extLst>
          </p:cNvPr>
          <p:cNvSpPr txBox="1"/>
          <p:nvPr/>
        </p:nvSpPr>
        <p:spPr>
          <a:xfrm>
            <a:off x="1934210" y="516890"/>
            <a:ext cx="94716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800" dirty="0">
                <a:solidFill>
                  <a:srgbClr val="92D050"/>
                </a:solidFill>
              </a:rPr>
              <a:t>GATTER:</a:t>
            </a:r>
            <a:r>
              <a:rPr lang="de-DE" dirty="0"/>
              <a:t>: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086F6E83-1D38-4D43-B4E1-8FCE1DC5BF4D}"/>
              </a:ext>
            </a:extLst>
          </p:cNvPr>
          <p:cNvSpPr txBox="1"/>
          <p:nvPr/>
        </p:nvSpPr>
        <p:spPr>
          <a:xfrm>
            <a:off x="427355" y="1363811"/>
            <a:ext cx="10476230" cy="58939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300" u="none" dirty="0">
                <a:solidFill>
                  <a:schemeClr val="bg1"/>
                </a:solidFill>
              </a:rPr>
              <a:t>Alltagsbeispiele für…</a:t>
            </a:r>
          </a:p>
          <a:p>
            <a:endParaRPr lang="de-DE" u="none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u="none" dirty="0">
                <a:solidFill>
                  <a:schemeClr val="bg1"/>
                </a:solidFill>
              </a:rPr>
              <a:t>…AND-Gatter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2400" u="none" dirty="0">
              <a:solidFill>
                <a:schemeClr val="bg1"/>
              </a:solidFill>
            </a:endParaRPr>
          </a:p>
          <a:p>
            <a:r>
              <a:rPr lang="de-DE" sz="2400" u="none" dirty="0">
                <a:solidFill>
                  <a:schemeClr val="bg1"/>
                </a:solidFill>
              </a:rPr>
              <a:t>Wenn es morgen über 10°C hat </a:t>
            </a:r>
            <a:r>
              <a:rPr lang="de-DE" sz="2400" u="none" dirty="0">
                <a:solidFill>
                  <a:srgbClr val="FF0000"/>
                </a:solidFill>
              </a:rPr>
              <a:t>und</a:t>
            </a:r>
            <a:r>
              <a:rPr lang="de-DE" sz="2400" u="none" dirty="0">
                <a:solidFill>
                  <a:schemeClr val="bg1"/>
                </a:solidFill>
              </a:rPr>
              <a:t> die Sonne scheint gehe ich raus.</a:t>
            </a:r>
          </a:p>
          <a:p>
            <a:r>
              <a:rPr lang="de-DE" sz="2400" u="none" dirty="0">
                <a:solidFill>
                  <a:schemeClr val="bg1"/>
                </a:solidFill>
              </a:rPr>
              <a:t> </a:t>
            </a:r>
          </a:p>
          <a:p>
            <a:r>
              <a:rPr lang="de-DE" sz="2400" u="none" dirty="0">
                <a:solidFill>
                  <a:schemeClr val="bg1"/>
                </a:solidFill>
              </a:rPr>
              <a:t>              Nur wenn beide Aussagen erfüllt sind, gehe ich raus.</a:t>
            </a:r>
          </a:p>
          <a:p>
            <a:endParaRPr lang="de-DE" sz="2400" u="none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u="none" dirty="0">
                <a:solidFill>
                  <a:schemeClr val="bg1"/>
                </a:solidFill>
              </a:rPr>
              <a:t>…OR-Gatter</a:t>
            </a:r>
          </a:p>
          <a:p>
            <a:endParaRPr lang="de-DE" sz="2400" u="none" dirty="0">
              <a:solidFill>
                <a:schemeClr val="bg1"/>
              </a:solidFill>
            </a:endParaRPr>
          </a:p>
          <a:p>
            <a:r>
              <a:rPr lang="de-DE" sz="2400" u="none" dirty="0">
                <a:solidFill>
                  <a:schemeClr val="bg1"/>
                </a:solidFill>
              </a:rPr>
              <a:t>Ich muss Hunger haben </a:t>
            </a:r>
            <a:r>
              <a:rPr lang="de-DE" sz="2400" u="none" dirty="0">
                <a:solidFill>
                  <a:srgbClr val="FF0000"/>
                </a:solidFill>
              </a:rPr>
              <a:t>oder</a:t>
            </a:r>
            <a:r>
              <a:rPr lang="de-DE" sz="2400" u="none" dirty="0">
                <a:solidFill>
                  <a:schemeClr val="bg1"/>
                </a:solidFill>
              </a:rPr>
              <a:t> es muss etwas gutes zu Essen geben, damit ich etwas esse.</a:t>
            </a:r>
          </a:p>
          <a:p>
            <a:endParaRPr lang="de-DE" sz="2400" u="none" dirty="0">
              <a:solidFill>
                <a:schemeClr val="bg1"/>
              </a:solidFill>
            </a:endParaRPr>
          </a:p>
          <a:p>
            <a:r>
              <a:rPr lang="de-DE" sz="2400" u="none" dirty="0">
                <a:solidFill>
                  <a:schemeClr val="bg1"/>
                </a:solidFill>
              </a:rPr>
              <a:t>                                 Wenn eine  oder alle Aussagen erfüllt sind, esse ich.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2400" u="none" dirty="0">
              <a:solidFill>
                <a:schemeClr val="bg1"/>
              </a:solidFill>
            </a:endParaRPr>
          </a:p>
          <a:p>
            <a:r>
              <a:rPr lang="de-DE" sz="2400" u="none" dirty="0">
                <a:solidFill>
                  <a:schemeClr val="bg1"/>
                </a:solidFill>
              </a:rPr>
              <a:t>     </a:t>
            </a:r>
          </a:p>
        </p:txBody>
      </p:sp>
      <p:sp>
        <p:nvSpPr>
          <p:cNvPr id="4" name="Pfeil: nach rechts 3">
            <a:extLst>
              <a:ext uri="{FF2B5EF4-FFF2-40B4-BE49-F238E27FC236}">
                <a16:creationId xmlns:a16="http://schemas.microsoft.com/office/drawing/2014/main" id="{0DB256AA-DBD5-4BB6-871E-E789D8A47176}"/>
              </a:ext>
            </a:extLst>
          </p:cNvPr>
          <p:cNvSpPr/>
          <p:nvPr/>
        </p:nvSpPr>
        <p:spPr>
          <a:xfrm>
            <a:off x="1001395" y="3500755"/>
            <a:ext cx="574040" cy="28702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5" name="Pfeil: nach rechts 4">
            <a:extLst>
              <a:ext uri="{FF2B5EF4-FFF2-40B4-BE49-F238E27FC236}">
                <a16:creationId xmlns:a16="http://schemas.microsoft.com/office/drawing/2014/main" id="{FA048144-DA74-4234-9AD9-F0E57DD99ACF}"/>
              </a:ext>
            </a:extLst>
          </p:cNvPr>
          <p:cNvSpPr/>
          <p:nvPr/>
        </p:nvSpPr>
        <p:spPr>
          <a:xfrm>
            <a:off x="2508250" y="6054090"/>
            <a:ext cx="574040" cy="28702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6107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extLst>
          <p:ext uri="smNativeData">
            <pr:smNativeData xmlns="smNativeData" xmlns:pr="smNativeData" xmlns:p15="http://schemas.microsoft.com/office/powerpoint/2012/main" val="7qP/aAAAAAC8AgAAAAAAAAYAAAAAAAAAAAAAAAAAAAAAAAAAAQAAAAAAAAAAAAAAAAAAAAAAAAAAAAAA" duo="7qP/aAAAAAAAAAAAAAAAAAAAAAA="/>
          </p:ext>
        </p:extLst>
      </p:transition>
    </mc:Choice>
    <mc:Fallback xmlns="">
      <p:transition spd="med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7qP/aAAAAAC8AgAAAAAAAAYAAAAAAAAAAAAAAAAAAAAAAAAAAQAAAAAAAAAAAAAAAAAAAAAAAAAAAAAA" duo="7qP/aAAAAAAAAAAAAAAAAAAAAAA="/>
          </p:ext>
        </p:extLst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5424379A-91B3-4BD0-92DB-0E86A660EA2B}"/>
              </a:ext>
            </a:extLst>
          </p:cNvPr>
          <p:cNvSpPr txBox="1"/>
          <p:nvPr/>
        </p:nvSpPr>
        <p:spPr>
          <a:xfrm>
            <a:off x="2146300" y="415290"/>
            <a:ext cx="100457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800" dirty="0">
                <a:solidFill>
                  <a:srgbClr val="92D050"/>
                </a:solidFill>
              </a:rPr>
              <a:t>GRUNDLAGEN:</a:t>
            </a:r>
            <a:r>
              <a:rPr lang="de-DE" sz="4800" dirty="0"/>
              <a:t>:+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7659EF5F-A43D-4C60-8129-BA62279A1595}"/>
              </a:ext>
            </a:extLst>
          </p:cNvPr>
          <p:cNvSpPr txBox="1"/>
          <p:nvPr/>
        </p:nvSpPr>
        <p:spPr>
          <a:xfrm>
            <a:off x="212090" y="1348105"/>
            <a:ext cx="11122025" cy="4233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ED503743-BAEE-49AF-8616-D94ABE2EC55F}"/>
              </a:ext>
            </a:extLst>
          </p:cNvPr>
          <p:cNvSpPr txBox="1"/>
          <p:nvPr/>
        </p:nvSpPr>
        <p:spPr>
          <a:xfrm>
            <a:off x="212090" y="1328972"/>
            <a:ext cx="10835005" cy="410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300" u="none" dirty="0">
                <a:solidFill>
                  <a:schemeClr val="bg1"/>
                </a:solidFill>
              </a:rPr>
              <a:t>Wir haben: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u="none" dirty="0">
                <a:solidFill>
                  <a:schemeClr val="bg1"/>
                </a:solidFill>
              </a:rPr>
              <a:t>Platine mit Taktgeber</a:t>
            </a:r>
          </a:p>
          <a:p>
            <a:endParaRPr lang="de-DE" sz="2000" u="none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u="none" dirty="0">
                <a:solidFill>
                  <a:schemeClr val="bg1"/>
                </a:solidFill>
              </a:rPr>
              <a:t>Platinen mit Schaltungen/Gatter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000" u="none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u="none" dirty="0">
                <a:solidFill>
                  <a:schemeClr val="bg1"/>
                </a:solidFill>
              </a:rPr>
              <a:t>Platine mit Zähler</a:t>
            </a:r>
          </a:p>
          <a:p>
            <a:endParaRPr lang="de-DE" sz="2300" u="none" dirty="0">
              <a:solidFill>
                <a:schemeClr val="bg1"/>
              </a:solidFill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de-DE" sz="2300" u="none" dirty="0">
                <a:solidFill>
                  <a:schemeClr val="bg1"/>
                </a:solidFill>
              </a:rPr>
              <a:t>Mit Kabel verbunden</a:t>
            </a:r>
          </a:p>
          <a:p>
            <a:endParaRPr lang="de-DE" sz="2300" u="none" dirty="0">
              <a:solidFill>
                <a:schemeClr val="bg1"/>
              </a:solidFill>
            </a:endParaRPr>
          </a:p>
          <a:p>
            <a:endParaRPr lang="de-DE" sz="2300" u="none" dirty="0">
              <a:solidFill>
                <a:schemeClr val="bg1"/>
              </a:solidFill>
            </a:endParaRPr>
          </a:p>
          <a:p>
            <a:endParaRPr lang="de-DE" sz="2300" u="none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300" u="none" dirty="0">
              <a:solidFill>
                <a:schemeClr val="bg1"/>
              </a:solidFill>
            </a:endParaRPr>
          </a:p>
        </p:txBody>
      </p:sp>
      <p:sp>
        <p:nvSpPr>
          <p:cNvPr id="5" name="Pfeil: nach rechts 4">
            <a:extLst>
              <a:ext uri="{FF2B5EF4-FFF2-40B4-BE49-F238E27FC236}">
                <a16:creationId xmlns:a16="http://schemas.microsoft.com/office/drawing/2014/main" id="{5D9469D8-9346-4A02-A601-0A7CB1EAF19B}"/>
              </a:ext>
            </a:extLst>
          </p:cNvPr>
          <p:cNvSpPr/>
          <p:nvPr/>
        </p:nvSpPr>
        <p:spPr>
          <a:xfrm>
            <a:off x="857609" y="4361815"/>
            <a:ext cx="1004570" cy="215265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NoShape">
              <a:avLst/>
            </a:prstTxWarp>
            <a:noAutofit/>
          </a:bodyPr>
          <a:lstStyle/>
          <a:p>
            <a:pPr algn="ctr"/>
            <a:endParaRPr lang="de-DE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A52D555F-8DA7-41F4-80DC-5A280EEB718C}"/>
              </a:ext>
            </a:extLst>
          </p:cNvPr>
          <p:cNvSpPr txBox="1"/>
          <p:nvPr/>
        </p:nvSpPr>
        <p:spPr>
          <a:xfrm>
            <a:off x="1934210" y="4218305"/>
            <a:ext cx="344424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u="none" dirty="0">
                <a:solidFill>
                  <a:schemeClr val="bg1"/>
                </a:solidFill>
              </a:rPr>
              <a:t>wenn man auf den gelben Knopf drückt, kann man nun Binär zählen.</a:t>
            </a:r>
          </a:p>
          <a:p>
            <a:endParaRPr lang="de-DE" sz="2000" u="none" dirty="0">
              <a:solidFill>
                <a:schemeClr val="bg1"/>
              </a:solidFill>
            </a:endParaRPr>
          </a:p>
          <a:p>
            <a:r>
              <a:rPr lang="de-DE" sz="2000" u="none" dirty="0">
                <a:solidFill>
                  <a:schemeClr val="bg1"/>
                </a:solidFill>
              </a:rPr>
              <a:t>Nach 9 springt die Anzeige wieder auf 0.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F0111A7D-C1D7-4621-B2DD-5E46175740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80" y="159213"/>
            <a:ext cx="4735554" cy="6539574"/>
          </a:xfrm>
          <a:prstGeom prst="rect">
            <a:avLst/>
          </a:prstGeom>
        </p:spPr>
      </p:pic>
      <p:sp>
        <p:nvSpPr>
          <p:cNvPr id="9" name="Ellipse 8">
            <a:extLst>
              <a:ext uri="{FF2B5EF4-FFF2-40B4-BE49-F238E27FC236}">
                <a16:creationId xmlns:a16="http://schemas.microsoft.com/office/drawing/2014/main" id="{E5BE778E-D7F6-4727-94E9-CDC2FC4A8B8E}"/>
              </a:ext>
            </a:extLst>
          </p:cNvPr>
          <p:cNvSpPr/>
          <p:nvPr/>
        </p:nvSpPr>
        <p:spPr>
          <a:xfrm>
            <a:off x="9037955" y="1778635"/>
            <a:ext cx="727668" cy="71755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4283D2B1-20A3-4EE2-B0C1-B35195AEF405}"/>
              </a:ext>
            </a:extLst>
          </p:cNvPr>
          <p:cNvSpPr/>
          <p:nvPr/>
        </p:nvSpPr>
        <p:spPr>
          <a:xfrm>
            <a:off x="8463915" y="4218305"/>
            <a:ext cx="727668" cy="71755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cxnSp>
        <p:nvCxnSpPr>
          <p:cNvPr id="15" name="Gerade Verbindung mit Pfeil 14">
            <a:extLst>
              <a:ext uri="{FF2B5EF4-FFF2-40B4-BE49-F238E27FC236}">
                <a16:creationId xmlns:a16="http://schemas.microsoft.com/office/drawing/2014/main" id="{44A3C4FF-0EC4-4246-BBC0-875130C3C603}"/>
              </a:ext>
            </a:extLst>
          </p:cNvPr>
          <p:cNvCxnSpPr>
            <a:cxnSpLocks/>
          </p:cNvCxnSpPr>
          <p:nvPr/>
        </p:nvCxnSpPr>
        <p:spPr>
          <a:xfrm>
            <a:off x="4373880" y="2496185"/>
            <a:ext cx="3515995" cy="64579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mit Pfeil 15">
            <a:extLst>
              <a:ext uri="{FF2B5EF4-FFF2-40B4-BE49-F238E27FC236}">
                <a16:creationId xmlns:a16="http://schemas.microsoft.com/office/drawing/2014/main" id="{626EE4A3-6CDC-49EC-88A1-A43DF15795DA}"/>
              </a:ext>
            </a:extLst>
          </p:cNvPr>
          <p:cNvCxnSpPr>
            <a:cxnSpLocks/>
          </p:cNvCxnSpPr>
          <p:nvPr/>
        </p:nvCxnSpPr>
        <p:spPr>
          <a:xfrm>
            <a:off x="2723515" y="3161113"/>
            <a:ext cx="5076321" cy="229580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mit Pfeil 17">
            <a:extLst>
              <a:ext uri="{FF2B5EF4-FFF2-40B4-BE49-F238E27FC236}">
                <a16:creationId xmlns:a16="http://schemas.microsoft.com/office/drawing/2014/main" id="{1C7F5981-F8C2-4F84-AFAE-A49C80F9C2AF}"/>
              </a:ext>
            </a:extLst>
          </p:cNvPr>
          <p:cNvCxnSpPr>
            <a:cxnSpLocks/>
          </p:cNvCxnSpPr>
          <p:nvPr/>
        </p:nvCxnSpPr>
        <p:spPr>
          <a:xfrm>
            <a:off x="3167950" y="1922145"/>
            <a:ext cx="4937466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2731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extLst>
          <p:ext uri="smNativeData">
            <pr:smNativeData xmlns="smNativeData" xmlns:pr="smNativeData" xmlns:p15="http://schemas.microsoft.com/office/powerpoint/2012/main" val="7qP/aAAAAAC8AgAAAAAAAAYAAAAAAAAAAAAAAAAAAAAAAAAAAQAAAAAAAAAAAAAAAAAAAAAAAAAAAAAA" duo="7qP/aAAAAAAAAAAAAAAAAAAAAAA="/>
          </p:ext>
        </p:extLst>
      </p:transition>
    </mc:Choice>
    <mc:Fallback xmlns="">
      <p:transition spd="med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7qP/aAAAAAC8AgAAAAAAAAYAAAAAAAAAAAAAAAAAAAAAAAAAAQAAAAAAAAAAAAAAAAAAAAAAAAAAAAAA" duo="7qP/aAAAAAAAAAAAAAAAAAAAAAA="/>
          </p:ext>
        </p:extLst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C39168-BF3D-4B17-BC14-BB647DB5CB91}"/>
              </a:ext>
            </a:extLst>
          </p:cNvPr>
          <p:cNvSpPr txBox="1">
            <a:spLocks/>
          </p:cNvSpPr>
          <p:nvPr/>
        </p:nvSpPr>
        <p:spPr>
          <a:xfrm>
            <a:off x="5378450" y="415760"/>
            <a:ext cx="7729728" cy="1423284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1pPr>
            <a:lvl2pPr marL="742950" marR="0" indent="-28575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2pPr>
            <a:lvl3pPr marL="1143000" marR="0" indent="-22860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3pPr>
            <a:lvl4pPr marL="1600200" marR="0" indent="-22860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4pPr>
            <a:lvl5pPr marL="2057400" marR="0" indent="-22860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5pPr>
            <a:lvl6pPr marL="2514600" marR="0" indent="-22860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6pPr>
            <a:lvl7pPr marL="2971800" marR="0" indent="-22860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7pPr>
            <a:lvl8pPr marL="3429000" marR="0" indent="-22860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8pPr>
            <a:lvl9pPr marL="3886200" marR="0" indent="-22860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9pPr>
          </a:lstStyle>
          <a:p>
            <a:r>
              <a:rPr lang="de-DE" sz="4800" dirty="0">
                <a:solidFill>
                  <a:srgbClr val="92D050"/>
                </a:solidFill>
              </a:rPr>
              <a:t>ZIEL: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4DDFE39-4F3C-4701-A8F9-F0B227A9B681}"/>
              </a:ext>
            </a:extLst>
          </p:cNvPr>
          <p:cNvSpPr txBox="1">
            <a:spLocks/>
          </p:cNvSpPr>
          <p:nvPr/>
        </p:nvSpPr>
        <p:spPr>
          <a:xfrm>
            <a:off x="341905" y="1276350"/>
            <a:ext cx="11600953" cy="5124450"/>
          </a:xfrm>
          <a:prstGeom prst="rect">
            <a:avLst/>
          </a:prstGeom>
        </p:spPr>
        <p:txBody>
          <a:bodyPr>
            <a:normAutofit/>
          </a:bodyPr>
          <a:lstStyle>
            <a:lvl1pPr marL="342900" marR="0" indent="-342900" algn="l" defTabSz="449580">
              <a:lnSpc>
                <a:spcPct val="106000"/>
              </a:lnSpc>
              <a:spcBef>
                <a:spcPts val="0"/>
              </a:spcBef>
              <a:spcAft>
                <a:spcPts val="1425"/>
              </a:spcAft>
              <a:buClr>
                <a:srgbClr val="000000"/>
              </a:buClr>
              <a:buSzTx/>
              <a:buFont typeface="Times New Roman" pitchFamily="1" charset="0"/>
              <a:buChar char="•"/>
              <a:tabLst/>
              <a:defRPr lang="en-GB" sz="2600" b="0" i="0" u="sng" strike="noStrike" kern="1" cap="none" spc="0" baseline="0">
                <a:solidFill>
                  <a:srgbClr val="FFFFFF"/>
                </a:solidFill>
                <a:effectLst/>
                <a:latin typeface="Verdana" pitchFamily="2" charset="0"/>
                <a:ea typeface="Microsoft YaHei" pitchFamily="2" charset="0"/>
                <a:cs typeface="Verdana" pitchFamily="2" charset="0"/>
              </a:defRPr>
            </a:lvl1pPr>
            <a:lvl2pPr marL="742950" marR="0" indent="-285750" algn="l" defTabSz="449580">
              <a:lnSpc>
                <a:spcPct val="98000"/>
              </a:lnSpc>
              <a:spcBef>
                <a:spcPts val="0"/>
              </a:spcBef>
              <a:spcAft>
                <a:spcPts val="1135"/>
              </a:spcAft>
              <a:buClr>
                <a:srgbClr val="000000"/>
              </a:buClr>
              <a:buSzTx/>
              <a:buFont typeface="Times New Roman" pitchFamily="1" charset="0"/>
              <a:buChar char="–"/>
              <a:tabLst/>
              <a:defRPr lang="en-GB" sz="22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2pPr>
            <a:lvl3pPr marL="1143000" marR="0" indent="-228600" algn="l" defTabSz="449580">
              <a:lnSpc>
                <a:spcPct val="98000"/>
              </a:lnSpc>
              <a:spcBef>
                <a:spcPts val="0"/>
              </a:spcBef>
              <a:spcAft>
                <a:spcPts val="850"/>
              </a:spcAft>
              <a:buClr>
                <a:srgbClr val="000000"/>
              </a:buClr>
              <a:buSzTx/>
              <a:buFont typeface="Times New Roman" pitchFamily="1" charset="0"/>
              <a:buChar char="•"/>
              <a:tabLst/>
              <a:defRPr lang="en-GB" sz="2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3pPr>
            <a:lvl4pPr marL="1600200" marR="0" indent="-228600" algn="l" defTabSz="449580">
              <a:lnSpc>
                <a:spcPct val="98000"/>
              </a:lnSpc>
              <a:spcBef>
                <a:spcPts val="0"/>
              </a:spcBef>
              <a:spcAft>
                <a:spcPts val="575"/>
              </a:spcAft>
              <a:buClr>
                <a:srgbClr val="000000"/>
              </a:buClr>
              <a:buSzTx/>
              <a:buFont typeface="Times New Roman" pitchFamily="1" charset="0"/>
              <a:buChar char="–"/>
              <a:tabLst/>
              <a:defRPr lang="en-GB" sz="2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4pPr>
            <a:lvl5pPr marL="2057400" marR="0" indent="-228600" algn="l" defTabSz="449580">
              <a:lnSpc>
                <a:spcPct val="98000"/>
              </a:lnSpc>
              <a:spcBef>
                <a:spcPts val="0"/>
              </a:spcBef>
              <a:spcAft>
                <a:spcPts val="285"/>
              </a:spcAft>
              <a:buClr>
                <a:srgbClr val="000000"/>
              </a:buClr>
              <a:buSzTx/>
              <a:buFont typeface="Times New Roman" pitchFamily="1" charset="0"/>
              <a:buChar char="»"/>
              <a:tabLst/>
              <a:defRPr lang="en-GB" sz="2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5pPr>
            <a:lvl6pPr marL="2514600" marR="0" indent="-228600" algn="l" defTabSz="449580">
              <a:lnSpc>
                <a:spcPct val="98000"/>
              </a:lnSpc>
              <a:spcBef>
                <a:spcPts val="0"/>
              </a:spcBef>
              <a:spcAft>
                <a:spcPts val="285"/>
              </a:spcAft>
              <a:buNone/>
              <a:tabLst/>
              <a:defRPr lang="en-GB" sz="2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6pPr>
            <a:lvl7pPr marL="2971800" marR="0" indent="-228600" algn="l" defTabSz="449580">
              <a:lnSpc>
                <a:spcPct val="98000"/>
              </a:lnSpc>
              <a:spcBef>
                <a:spcPts val="0"/>
              </a:spcBef>
              <a:spcAft>
                <a:spcPts val="285"/>
              </a:spcAft>
              <a:buNone/>
              <a:tabLst/>
              <a:defRPr lang="en-GB" sz="2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7pPr>
            <a:lvl8pPr marL="3429000" marR="0" indent="-228600" algn="l" defTabSz="449580">
              <a:lnSpc>
                <a:spcPct val="98000"/>
              </a:lnSpc>
              <a:spcBef>
                <a:spcPts val="0"/>
              </a:spcBef>
              <a:spcAft>
                <a:spcPts val="285"/>
              </a:spcAft>
              <a:buNone/>
              <a:tabLst/>
              <a:defRPr lang="en-GB" sz="2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8pPr>
            <a:lvl9pPr marL="3886200" marR="0" indent="-228600" algn="l" defTabSz="449580">
              <a:lnSpc>
                <a:spcPct val="98000"/>
              </a:lnSpc>
              <a:spcBef>
                <a:spcPts val="0"/>
              </a:spcBef>
              <a:spcAft>
                <a:spcPts val="285"/>
              </a:spcAft>
              <a:buNone/>
              <a:tabLst/>
              <a:defRPr lang="en-GB" sz="2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9pPr>
          </a:lstStyle>
          <a:p>
            <a:pPr marL="0" indent="0" algn="ctr">
              <a:buFont typeface="Times New Roman" pitchFamily="1" charset="0"/>
              <a:buNone/>
            </a:pPr>
            <a:r>
              <a:rPr lang="de-DE" sz="3200" u="none" dirty="0"/>
              <a:t>Eine </a:t>
            </a:r>
            <a:r>
              <a:rPr lang="de-DE" sz="3200" u="none" dirty="0">
                <a:solidFill>
                  <a:srgbClr val="FF0000"/>
                </a:solidFill>
              </a:rPr>
              <a:t>Binär-Uhr</a:t>
            </a:r>
          </a:p>
        </p:txBody>
      </p:sp>
      <p:sp>
        <p:nvSpPr>
          <p:cNvPr id="4" name="AutoShape 2" descr="Junior Akademie">
            <a:extLst>
              <a:ext uri="{FF2B5EF4-FFF2-40B4-BE49-F238E27FC236}">
                <a16:creationId xmlns:a16="http://schemas.microsoft.com/office/drawing/2014/main" id="{632C3B27-FB9D-4B08-8EB6-F2B5E7E9B02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2971800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0CCEEA59-06E0-4F06-B912-ED1F63DE59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3020" y="2026750"/>
            <a:ext cx="3441427" cy="4583981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C981CF37-4816-4BF0-98AC-6A1825BA51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4455" y="2026750"/>
            <a:ext cx="3441427" cy="4583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5993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extLst mod="1">
          <p:ext uri="smNativeData">
            <pr:smNativeData xmlns="smNativeData" xmlns:pr="smNativeData" xmlns:p15="http://schemas.microsoft.com/office/powerpoint/2012/main" val="7qP/aAAAAAC8AgAAAAAAAAYAAAAAAAAAAAAAAAAAAAAAAAAAAQAAAAAAAAAAAAAAAAAAAAAAAAAAAAAA" duo="7qP/aAAAAAAAAAAAAAAAAAAAAAA="/>
          </p:ext>
        </p:extLst>
      </p:transition>
    </mc:Choice>
    <mc:Fallback xmlns="">
      <p:transition>
        <p:extLst mod="1">
          <p:ext uri="smNativeData">
            <pr:smNativeData xmlns:p15="http://schemas.microsoft.com/office/powerpoint/2012/main" xmlns:pr="smNativeData" xmlns="smNativeData" xmlns:p14="http://schemas.microsoft.com/office/powerpoint/2010/main" val="7qP/aAAAAAC8AgAAAAAAAAYAAAAAAAAAAAAAAAAAAAAAAAAAAQAAAAAAAAAAAAAAAAAAAAAAAAAAAAAA" duo="7qP/aAAAAAAAAAAAAAAAAAAAAAA="/>
          </p:ext>
        </p:extLst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2AC8A0-EA2A-4F6B-952C-BEAE9C5052F7}"/>
              </a:ext>
            </a:extLst>
          </p:cNvPr>
          <p:cNvSpPr txBox="1">
            <a:spLocks/>
          </p:cNvSpPr>
          <p:nvPr/>
        </p:nvSpPr>
        <p:spPr>
          <a:xfrm>
            <a:off x="2292985" y="200025"/>
            <a:ext cx="7801483" cy="1400175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1pPr>
            <a:lvl2pPr marL="742950" marR="0" indent="-28575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2pPr>
            <a:lvl3pPr marL="1143000" marR="0" indent="-22860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3pPr>
            <a:lvl4pPr marL="1600200" marR="0" indent="-22860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4pPr>
            <a:lvl5pPr marL="2057400" marR="0" indent="-22860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5pPr>
            <a:lvl6pPr marL="2514600" marR="0" indent="-22860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6pPr>
            <a:lvl7pPr marL="2971800" marR="0" indent="-22860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7pPr>
            <a:lvl8pPr marL="3429000" marR="0" indent="-22860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8pPr>
            <a:lvl9pPr marL="3886200" marR="0" indent="-228600" algn="l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4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9pPr>
          </a:lstStyle>
          <a:p>
            <a:r>
              <a:rPr lang="de-DE" sz="4800" u="none" dirty="0">
                <a:solidFill>
                  <a:srgbClr val="92D050"/>
                </a:solidFill>
              </a:rPr>
              <a:t>        </a:t>
            </a:r>
            <a:r>
              <a:rPr lang="de-DE" sz="4800" dirty="0">
                <a:solidFill>
                  <a:srgbClr val="92D050"/>
                </a:solidFill>
              </a:rPr>
              <a:t>DIE BINÄR-UHR: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6FD8832-BC7C-4EAC-85E0-338C81C59AFB}"/>
              </a:ext>
            </a:extLst>
          </p:cNvPr>
          <p:cNvSpPr txBox="1">
            <a:spLocks/>
          </p:cNvSpPr>
          <p:nvPr/>
        </p:nvSpPr>
        <p:spPr>
          <a:xfrm>
            <a:off x="283844" y="1185863"/>
            <a:ext cx="11409045" cy="4486274"/>
          </a:xfrm>
          <a:prstGeom prst="rect">
            <a:avLst/>
          </a:prstGeom>
        </p:spPr>
        <p:txBody>
          <a:bodyPr>
            <a:normAutofit/>
          </a:bodyPr>
          <a:lstStyle>
            <a:lvl1pPr marL="342900" marR="0" indent="-342900" algn="l" defTabSz="449580">
              <a:lnSpc>
                <a:spcPct val="106000"/>
              </a:lnSpc>
              <a:spcBef>
                <a:spcPts val="0"/>
              </a:spcBef>
              <a:spcAft>
                <a:spcPts val="1425"/>
              </a:spcAft>
              <a:buClr>
                <a:srgbClr val="000000"/>
              </a:buClr>
              <a:buSzTx/>
              <a:buFont typeface="Times New Roman" pitchFamily="1" charset="0"/>
              <a:buChar char="•"/>
              <a:tabLst/>
              <a:defRPr lang="en-GB" sz="2600" b="0" i="0" u="sng" strike="noStrike" kern="1" cap="none" spc="0" baseline="0">
                <a:solidFill>
                  <a:srgbClr val="FFFFFF"/>
                </a:solidFill>
                <a:effectLst/>
                <a:latin typeface="Verdana" pitchFamily="2" charset="0"/>
                <a:ea typeface="Microsoft YaHei" pitchFamily="2" charset="0"/>
                <a:cs typeface="Verdana" pitchFamily="2" charset="0"/>
              </a:defRPr>
            </a:lvl1pPr>
            <a:lvl2pPr marL="742950" marR="0" indent="-285750" algn="l" defTabSz="449580">
              <a:lnSpc>
                <a:spcPct val="98000"/>
              </a:lnSpc>
              <a:spcBef>
                <a:spcPts val="0"/>
              </a:spcBef>
              <a:spcAft>
                <a:spcPts val="1135"/>
              </a:spcAft>
              <a:buClr>
                <a:srgbClr val="000000"/>
              </a:buClr>
              <a:buSzTx/>
              <a:buFont typeface="Times New Roman" pitchFamily="1" charset="0"/>
              <a:buChar char="–"/>
              <a:tabLst/>
              <a:defRPr lang="en-GB" sz="22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2pPr>
            <a:lvl3pPr marL="1143000" marR="0" indent="-228600" algn="l" defTabSz="449580">
              <a:lnSpc>
                <a:spcPct val="98000"/>
              </a:lnSpc>
              <a:spcBef>
                <a:spcPts val="0"/>
              </a:spcBef>
              <a:spcAft>
                <a:spcPts val="850"/>
              </a:spcAft>
              <a:buClr>
                <a:srgbClr val="000000"/>
              </a:buClr>
              <a:buSzTx/>
              <a:buFont typeface="Times New Roman" pitchFamily="1" charset="0"/>
              <a:buChar char="•"/>
              <a:tabLst/>
              <a:defRPr lang="en-GB" sz="2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3pPr>
            <a:lvl4pPr marL="1600200" marR="0" indent="-228600" algn="l" defTabSz="449580">
              <a:lnSpc>
                <a:spcPct val="98000"/>
              </a:lnSpc>
              <a:spcBef>
                <a:spcPts val="0"/>
              </a:spcBef>
              <a:spcAft>
                <a:spcPts val="575"/>
              </a:spcAft>
              <a:buClr>
                <a:srgbClr val="000000"/>
              </a:buClr>
              <a:buSzTx/>
              <a:buFont typeface="Times New Roman" pitchFamily="1" charset="0"/>
              <a:buChar char="–"/>
              <a:tabLst/>
              <a:defRPr lang="en-GB" sz="2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4pPr>
            <a:lvl5pPr marL="2057400" marR="0" indent="-228600" algn="l" defTabSz="449580">
              <a:lnSpc>
                <a:spcPct val="98000"/>
              </a:lnSpc>
              <a:spcBef>
                <a:spcPts val="0"/>
              </a:spcBef>
              <a:spcAft>
                <a:spcPts val="285"/>
              </a:spcAft>
              <a:buClr>
                <a:srgbClr val="000000"/>
              </a:buClr>
              <a:buSzTx/>
              <a:buFont typeface="Times New Roman" pitchFamily="1" charset="0"/>
              <a:buChar char="»"/>
              <a:tabLst/>
              <a:defRPr lang="en-GB" sz="2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5pPr>
            <a:lvl6pPr marL="2514600" marR="0" indent="-228600" algn="l" defTabSz="449580">
              <a:lnSpc>
                <a:spcPct val="98000"/>
              </a:lnSpc>
              <a:spcBef>
                <a:spcPts val="0"/>
              </a:spcBef>
              <a:spcAft>
                <a:spcPts val="285"/>
              </a:spcAft>
              <a:buNone/>
              <a:tabLst/>
              <a:defRPr lang="en-GB" sz="2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6pPr>
            <a:lvl7pPr marL="2971800" marR="0" indent="-228600" algn="l" defTabSz="449580">
              <a:lnSpc>
                <a:spcPct val="98000"/>
              </a:lnSpc>
              <a:spcBef>
                <a:spcPts val="0"/>
              </a:spcBef>
              <a:spcAft>
                <a:spcPts val="285"/>
              </a:spcAft>
              <a:buNone/>
              <a:tabLst/>
              <a:defRPr lang="en-GB" sz="2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7pPr>
            <a:lvl8pPr marL="3429000" marR="0" indent="-228600" algn="l" defTabSz="449580">
              <a:lnSpc>
                <a:spcPct val="98000"/>
              </a:lnSpc>
              <a:spcBef>
                <a:spcPts val="0"/>
              </a:spcBef>
              <a:spcAft>
                <a:spcPts val="285"/>
              </a:spcAft>
              <a:buNone/>
              <a:tabLst/>
              <a:defRPr lang="en-GB" sz="2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8pPr>
            <a:lvl9pPr marL="3886200" marR="0" indent="-228600" algn="l" defTabSz="449580">
              <a:lnSpc>
                <a:spcPct val="98000"/>
              </a:lnSpc>
              <a:spcBef>
                <a:spcPts val="0"/>
              </a:spcBef>
              <a:spcAft>
                <a:spcPts val="285"/>
              </a:spcAft>
              <a:buNone/>
              <a:tabLst/>
              <a:defRPr lang="en-GB" sz="2000" b="0" i="0" u="sng" strike="noStrike" kern="1" cap="none" spc="0" baseline="0">
                <a:solidFill>
                  <a:srgbClr val="FFFFFF"/>
                </a:solidFill>
                <a:effectLst/>
                <a:latin typeface="Arial" pitchFamily="2" charset="0"/>
                <a:ea typeface="Microsoft YaHei" pitchFamily="2" charset="0"/>
                <a:cs typeface="Arial" pitchFamily="2" charset="0"/>
              </a:defRPr>
            </a:lvl9pPr>
          </a:lstStyle>
          <a:p>
            <a:pPr marL="0" indent="0" algn="ctr">
              <a:buFont typeface="Times New Roman" pitchFamily="1" charset="0"/>
              <a:buNone/>
            </a:pPr>
            <a:endParaRPr lang="de-DE" sz="2000" u="none" dirty="0"/>
          </a:p>
          <a:p>
            <a:pPr marL="0" indent="0" algn="ctr">
              <a:buFont typeface="Times New Roman" pitchFamily="1" charset="0"/>
              <a:buNone/>
            </a:pPr>
            <a:endParaRPr lang="de-DE" sz="2000" u="none" dirty="0"/>
          </a:p>
          <a:p>
            <a:pPr marL="0" indent="0" algn="ctr">
              <a:lnSpc>
                <a:spcPct val="117000"/>
              </a:lnSpc>
              <a:buFont typeface="Times New Roman" pitchFamily="1" charset="0"/>
              <a:buNone/>
            </a:pPr>
            <a:r>
              <a:rPr lang="de-DE" sz="3200" u="none" dirty="0"/>
              <a:t>Was ist eine</a:t>
            </a:r>
            <a:r>
              <a:rPr lang="de-DE" sz="3200" u="none" dirty="0">
                <a:solidFill>
                  <a:srgbClr val="FF0000"/>
                </a:solidFill>
              </a:rPr>
              <a:t> Binär-Uhr</a:t>
            </a:r>
            <a:r>
              <a:rPr lang="de-DE" sz="3200" u="none" dirty="0">
                <a:solidFill>
                  <a:schemeClr val="bg1"/>
                </a:solidFill>
              </a:rPr>
              <a:t>? </a:t>
            </a:r>
          </a:p>
          <a:p>
            <a:pPr marL="0" indent="0" algn="ctr">
              <a:lnSpc>
                <a:spcPct val="117000"/>
              </a:lnSpc>
              <a:buFont typeface="Times New Roman" pitchFamily="1" charset="0"/>
              <a:buNone/>
            </a:pPr>
            <a:r>
              <a:rPr lang="de-DE" sz="2800" u="none" dirty="0">
                <a:solidFill>
                  <a:schemeClr val="bg1"/>
                </a:solidFill>
              </a:rPr>
              <a:t>Zeigt die Zeit nicht mit klassischen Ziffern oder Zeigern an, sondern in binärer Form - also </a:t>
            </a:r>
            <a:r>
              <a:rPr lang="de-DE" sz="2800" b="1" u="none" dirty="0">
                <a:solidFill>
                  <a:schemeClr val="bg1"/>
                </a:solidFill>
              </a:rPr>
              <a:t>mit 0 und 1</a:t>
            </a:r>
            <a:r>
              <a:rPr lang="de-DE" sz="2800" u="none" dirty="0">
                <a:solidFill>
                  <a:schemeClr val="bg1"/>
                </a:solidFill>
              </a:rPr>
              <a:t>. </a:t>
            </a:r>
          </a:p>
          <a:p>
            <a:pPr algn="ctr">
              <a:lnSpc>
                <a:spcPct val="117000"/>
              </a:lnSpc>
            </a:pPr>
            <a:r>
              <a:rPr lang="de-DE" sz="2800" u="none" dirty="0">
                <a:solidFill>
                  <a:schemeClr val="bg1"/>
                </a:solidFill>
              </a:rPr>
              <a:t>Ein gutes Beispiel dafür, wie </a:t>
            </a:r>
            <a:r>
              <a:rPr lang="de-DE" sz="2800" b="1" u="none" dirty="0">
                <a:solidFill>
                  <a:schemeClr val="bg1"/>
                </a:solidFill>
              </a:rPr>
              <a:t>digitale Technik</a:t>
            </a:r>
            <a:r>
              <a:rPr lang="de-DE" sz="2800" u="none" dirty="0">
                <a:solidFill>
                  <a:schemeClr val="bg1"/>
                </a:solidFill>
              </a:rPr>
              <a:t> auch im Alltag sichtbar wird.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1296A922-A4A0-40A2-8DCB-5714715D68FB}"/>
              </a:ext>
            </a:extLst>
          </p:cNvPr>
          <p:cNvSpPr/>
          <p:nvPr/>
        </p:nvSpPr>
        <p:spPr>
          <a:xfrm>
            <a:off x="283843" y="2137410"/>
            <a:ext cx="11409045" cy="30854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7208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extLst mod="1">
          <p:ext uri="smNativeData">
            <pr:smNativeData xmlns="smNativeData" xmlns:pr="smNativeData" xmlns:p15="http://schemas.microsoft.com/office/powerpoint/2012/main" val="7qP/aAAAAAC8AgAAAAAAAAYAAAAAAAAAAAAAAAAAAAAAAAAAAQAAAAAAAAAAAAAAAAAAAAAAAAAAAAAA" duo="7qP/aAAAAAAAAAAAAAAAAAAAAAA="/>
          </p:ext>
        </p:extLst>
      </p:transition>
    </mc:Choice>
    <mc:Fallback xmlns="">
      <p:transition>
        <p:extLst mod="1">
          <p:ext uri="smNativeData">
            <pr:smNativeData xmlns:p15="http://schemas.microsoft.com/office/powerpoint/2012/main" xmlns:pr="smNativeData" xmlns="smNativeData" xmlns:p14="http://schemas.microsoft.com/office/powerpoint/2010/main" val="7qP/aAAAAAC8AgAAAAAAAAYAAAAAAAAAAAAAAAAAAAAAAAAAAQAAAAAAAAAAAAAAAAAAAAAAAAAAAAAA" duo="7qP/aAAAAAAAAAAAAAAAAAAAAAA="/>
          </p:ext>
        </p:extLst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sentation">
      <a:majorFont>
        <a:latin typeface="Arial"/>
        <a:ea typeface="Microsoft YaHei"/>
        <a:cs typeface="Arial"/>
      </a:majorFont>
      <a:minorFont>
        <a:latin typeface="Verdana"/>
        <a:ea typeface="Microsoft YaHei"/>
        <a:cs typeface="Verdan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B8FF"/>
        </a:solidFill>
        <a:ln>
          <a:noFill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FFFFFF"/>
        </a:dk1>
        <a:lt1>
          <a:srgbClr val="0000FF"/>
        </a:lt1>
        <a:dk2>
          <a:srgbClr val="FFFF00"/>
        </a:dk2>
        <a:lt2>
          <a:srgbClr val="0000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sentation">
      <a:majorFont>
        <a:latin typeface="Arial"/>
        <a:ea typeface="Microsoft YaHei"/>
        <a:cs typeface="Arial"/>
      </a:majorFont>
      <a:minorFont>
        <a:latin typeface="Verdana"/>
        <a:ea typeface="Microsoft YaHei"/>
        <a:cs typeface="Verdan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B8FF"/>
        </a:solidFill>
        <a:ln>
          <a:noFill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Presentation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672</Words>
  <Application>Microsoft Office PowerPoint</Application>
  <PresentationFormat>Breitbild</PresentationFormat>
  <Paragraphs>199</Paragraphs>
  <Slides>17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17</vt:i4>
      </vt:variant>
    </vt:vector>
  </HeadingPairs>
  <TitlesOfParts>
    <vt:vector size="23" baseType="lpstr">
      <vt:lpstr>Arial</vt:lpstr>
      <vt:lpstr>Courier New</vt:lpstr>
      <vt:lpstr>Times New Roman</vt:lpstr>
      <vt:lpstr>Verdana</vt:lpstr>
      <vt:lpstr>Wingdings</vt:lpstr>
      <vt:lpstr>Presentation</vt:lpstr>
      <vt:lpstr>KRUG+PRIESTER</vt:lpstr>
      <vt:lpstr>Verzeichnis: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GEARBEITET</vt:lpstr>
      <vt:lpstr>WAS IST (FÜR) WAS:</vt:lpstr>
      <vt:lpstr>ZIEL ERREICHT?</vt:lpstr>
      <vt:lpstr>  </vt:lpstr>
      <vt:lpstr> </vt:lpstr>
      <vt:lpstr>DANKSAGUNG: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subject/>
  <dc:creator>Unterricht</dc:creator>
  <cp:keywords/>
  <dc:description/>
  <cp:lastModifiedBy>Jehs</cp:lastModifiedBy>
  <cp:revision>69</cp:revision>
  <dcterms:created xsi:type="dcterms:W3CDTF">2025-10-27T16:54:56Z</dcterms:created>
  <dcterms:modified xsi:type="dcterms:W3CDTF">2025-10-30T12:32:09Z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862924</vt:lpwstr>
  </property>
  <property fmtid="{D5CDD505-2E9C-101B-9397-08002B2CF9AE}" name="NXPowerLiteSettings" pid="3">
    <vt:lpwstr>C700052003A000</vt:lpwstr>
  </property>
  <property fmtid="{D5CDD505-2E9C-101B-9397-08002B2CF9AE}" name="NXPowerLiteVersion" pid="4">
    <vt:lpwstr>D8.0.4</vt:lpwstr>
  </property>
</Properties>
</file>